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Rubik Medium"/>
      <p:regular r:id="rId41"/>
      <p:bold r:id="rId42"/>
      <p:italic r:id="rId43"/>
      <p:boldItalic r:id="rId44"/>
    </p:embeddedFont>
    <p:embeddedFont>
      <p:font typeface="IBM Plex Sans"/>
      <p:regular r:id="rId45"/>
      <p:bold r:id="rId46"/>
      <p:italic r:id="rId47"/>
      <p:boldItalic r:id="rId48"/>
    </p:embeddedFont>
    <p:embeddedFont>
      <p:font typeface="Bebas Neue"/>
      <p:regular r:id="rId49"/>
    </p:embeddedFont>
    <p:embeddedFont>
      <p:font typeface="IBM Plex Sans Medium"/>
      <p:regular r:id="rId50"/>
      <p:bold r:id="rId51"/>
      <p:italic r:id="rId52"/>
      <p:boldItalic r:id="rId53"/>
    </p:embeddedFont>
    <p:embeddedFont>
      <p:font typeface="Rubik Black"/>
      <p:bold r:id="rId54"/>
      <p:boldItalic r:id="rId55"/>
    </p:embeddedFont>
    <p:embeddedFont>
      <p:font typeface="Rubik"/>
      <p:regular r:id="rId56"/>
      <p:bold r:id="rId57"/>
      <p:italic r:id="rId58"/>
      <p:boldItalic r:id="rId59"/>
    </p:embeddedFont>
    <p:embeddedFont>
      <p:font typeface="IBM Plex Sans SemiBold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3D449CD-5CA0-4394-8F7F-23064C68E575}">
  <a:tblStyle styleId="{63D449CD-5CA0-4394-8F7F-23064C68E5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RubikMedium-bold.fntdata"/><Relationship Id="rId41" Type="http://schemas.openxmlformats.org/officeDocument/2006/relationships/font" Target="fonts/RubikMedium-regular.fntdata"/><Relationship Id="rId44" Type="http://schemas.openxmlformats.org/officeDocument/2006/relationships/font" Target="fonts/RubikMedium-boldItalic.fntdata"/><Relationship Id="rId43" Type="http://schemas.openxmlformats.org/officeDocument/2006/relationships/font" Target="fonts/RubikMedium-italic.fntdata"/><Relationship Id="rId46" Type="http://schemas.openxmlformats.org/officeDocument/2006/relationships/font" Target="fonts/IBMPlexSans-bold.fntdata"/><Relationship Id="rId45" Type="http://schemas.openxmlformats.org/officeDocument/2006/relationships/font" Target="fonts/IBMPlex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IBMPlexSans-boldItalic.fntdata"/><Relationship Id="rId47" Type="http://schemas.openxmlformats.org/officeDocument/2006/relationships/font" Target="fonts/IBMPlexSans-italic.fntdata"/><Relationship Id="rId49" Type="http://schemas.openxmlformats.org/officeDocument/2006/relationships/font" Target="fonts/BebasNeu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IBMPlexSansSemiBold-italic.fntdata"/><Relationship Id="rId61" Type="http://schemas.openxmlformats.org/officeDocument/2006/relationships/font" Target="fonts/IBMPlexSansSemiBold-bold.fntdata"/><Relationship Id="rId20" Type="http://schemas.openxmlformats.org/officeDocument/2006/relationships/slide" Target="slides/slide15.xml"/><Relationship Id="rId63" Type="http://schemas.openxmlformats.org/officeDocument/2006/relationships/font" Target="fonts/IBMPlexSansSemiBold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IBMPlexSansSemiBold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IBMPlexSansMedium-bold.fntdata"/><Relationship Id="rId50" Type="http://schemas.openxmlformats.org/officeDocument/2006/relationships/font" Target="fonts/IBMPlexSansMedium-regular.fntdata"/><Relationship Id="rId53" Type="http://schemas.openxmlformats.org/officeDocument/2006/relationships/font" Target="fonts/IBMPlexSansMedium-boldItalic.fntdata"/><Relationship Id="rId52" Type="http://schemas.openxmlformats.org/officeDocument/2006/relationships/font" Target="fonts/IBMPlexSansMedium-italic.fntdata"/><Relationship Id="rId11" Type="http://schemas.openxmlformats.org/officeDocument/2006/relationships/slide" Target="slides/slide6.xml"/><Relationship Id="rId55" Type="http://schemas.openxmlformats.org/officeDocument/2006/relationships/font" Target="fonts/RubikBlack-boldItalic.fntdata"/><Relationship Id="rId10" Type="http://schemas.openxmlformats.org/officeDocument/2006/relationships/slide" Target="slides/slide5.xml"/><Relationship Id="rId54" Type="http://schemas.openxmlformats.org/officeDocument/2006/relationships/font" Target="fonts/RubikBlack-bold.fntdata"/><Relationship Id="rId13" Type="http://schemas.openxmlformats.org/officeDocument/2006/relationships/slide" Target="slides/slide8.xml"/><Relationship Id="rId57" Type="http://schemas.openxmlformats.org/officeDocument/2006/relationships/font" Target="fonts/Rubik-bold.fntdata"/><Relationship Id="rId12" Type="http://schemas.openxmlformats.org/officeDocument/2006/relationships/slide" Target="slides/slide7.xml"/><Relationship Id="rId56" Type="http://schemas.openxmlformats.org/officeDocument/2006/relationships/font" Target="fonts/Rubik-regular.fntdata"/><Relationship Id="rId15" Type="http://schemas.openxmlformats.org/officeDocument/2006/relationships/slide" Target="slides/slide10.xml"/><Relationship Id="rId59" Type="http://schemas.openxmlformats.org/officeDocument/2006/relationships/font" Target="fonts/Rubik-boldItalic.fntdata"/><Relationship Id="rId14" Type="http://schemas.openxmlformats.org/officeDocument/2006/relationships/slide" Target="slides/slide9.xml"/><Relationship Id="rId58" Type="http://schemas.openxmlformats.org/officeDocument/2006/relationships/font" Target="fonts/Rubik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0c280a13f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50c280a13f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350c280a13f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350c280a13f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10f9e629ec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10f9e629ec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350c280a13f_2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350c280a13f_2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350c280a13f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350c280a13f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2239428e4bb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2239428e4bb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2239428e4bb_1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2239428e4bb_1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350c280a13f_4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350c280a13f_4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350c280a13f_4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350c280a13f_4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350c280a13f_4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350c280a13f_4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Subtract the mean</a:t>
            </a:r>
            <a:r>
              <a:rPr lang="en">
                <a:solidFill>
                  <a:schemeClr val="dk1"/>
                </a:solidFill>
              </a:rPr>
              <a:t>: shifts each color channel so its average becomes 0—this centers the data.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Divide by the standard deviation</a:t>
            </a:r>
            <a:r>
              <a:rPr lang="en">
                <a:solidFill>
                  <a:schemeClr val="dk1"/>
                </a:solidFill>
              </a:rPr>
              <a:t>: scales each channel so its values spread out with a standard deviation of 1—this makes all channels equally “important” to learn from.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350c280a13f_4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350c280a13f_4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0.001? </a:t>
            </a:r>
            <a:r>
              <a:rPr lang="en">
                <a:solidFill>
                  <a:schemeClr val="dk1"/>
                </a:solidFill>
              </a:rPr>
              <a:t>It’s small enough to </a:t>
            </a:r>
            <a:r>
              <a:rPr b="1" lang="en">
                <a:solidFill>
                  <a:schemeClr val="dk1"/>
                </a:solidFill>
              </a:rPr>
              <a:t>avoid overshooting</a:t>
            </a:r>
            <a:r>
              <a:rPr lang="en">
                <a:solidFill>
                  <a:schemeClr val="dk1"/>
                </a:solidFill>
              </a:rPr>
              <a:t> the minimum  yet large enough to </a:t>
            </a:r>
            <a:r>
              <a:rPr b="1" lang="en">
                <a:solidFill>
                  <a:schemeClr val="dk1"/>
                </a:solidFill>
              </a:rPr>
              <a:t>learn quickly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Batch size of 32 a common “sweet spot” because: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It’s small enough to fit in GPU memory easily.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It’s large enough to give a stable estimate of the gradient (so training is smooth).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The gradient is the “slope” of your model’s error (loss) with respect to its weights.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0f9e629ec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0f9e629ec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350c280a13f_4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350c280a13f_4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350c280a13f_4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350c280a13f_4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350c280a13f_2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350c280a13f_2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350c280a13f_2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350c280a13f_2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50c280a13f_2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50c280a13f_2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350c280a13f_2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350c280a13f_2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350fdf1e1ba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350fdf1e1ba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350fdf1e1ba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350fdf1e1ba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0fdf1e1ba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0fdf1e1ba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350fdf1e1ba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350fdf1e1ba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239428e4bb_1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239428e4bb_1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2239428e4bb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2239428e4bb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350c280a13f_2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350c280a13f_2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350fdf1e1ba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350fdf1e1ba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350c280a13f_2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350c280a13f_2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118d152111a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118d152111a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350fdf1e1ba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350fdf1e1ba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0f9e629ec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10f9e629ec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Color fundus photography is a non-invasive way to take a color picture of the </a:t>
            </a:r>
            <a:r>
              <a:rPr b="1" lang="en">
                <a:solidFill>
                  <a:schemeClr val="dk1"/>
                </a:solidFill>
              </a:rPr>
              <a:t>back of your eye</a:t>
            </a:r>
            <a:r>
              <a:rPr lang="en">
                <a:solidFill>
                  <a:schemeClr val="dk1"/>
                </a:solidFill>
              </a:rPr>
              <a:t> (the retina).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514dad2c92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514dad2c92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50c280a13f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50c280a13f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1f924e3519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11f924e3519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350c280a13f_2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350c280a13f_2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118898af35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118898af35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Relationship Id="rId6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49650" y="228600"/>
            <a:ext cx="9208500" cy="4913330"/>
            <a:chOff x="-49650" y="228600"/>
            <a:chExt cx="9208500" cy="491333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-49650" y="228600"/>
              <a:ext cx="9208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346780" y="237230"/>
              <a:ext cx="0" cy="490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715125" y="1546800"/>
            <a:ext cx="5339400" cy="16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/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715100" y="3385107"/>
            <a:ext cx="53394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00066">
            <a:off x="224525" y="-909971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84391">
            <a:off x="5010553" y="4488125"/>
            <a:ext cx="1426123" cy="9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1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/>
          <p:nvPr>
            <p:ph idx="1" type="subTitle"/>
          </p:nvPr>
        </p:nvSpPr>
        <p:spPr>
          <a:xfrm>
            <a:off x="1284000" y="3069625"/>
            <a:ext cx="65760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96" name="Google Shape;9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627816">
            <a:off x="6255478" y="810725"/>
            <a:ext cx="1426123" cy="9523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Google Shape;97;p11"/>
          <p:cNvGrpSpPr/>
          <p:nvPr/>
        </p:nvGrpSpPr>
        <p:grpSpPr>
          <a:xfrm>
            <a:off x="-12234" y="-7100"/>
            <a:ext cx="8826300" cy="5167800"/>
            <a:chOff x="-12234" y="-7100"/>
            <a:chExt cx="8826300" cy="5167800"/>
          </a:xfrm>
        </p:grpSpPr>
        <p:cxnSp>
          <p:nvCxnSpPr>
            <p:cNvPr id="98" name="Google Shape;98;p11"/>
            <p:cNvCxnSpPr/>
            <p:nvPr/>
          </p:nvCxnSpPr>
          <p:spPr>
            <a:xfrm>
              <a:off x="8805550" y="-7100"/>
              <a:ext cx="0" cy="51678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" name="Google Shape;99;p11"/>
            <p:cNvCxnSpPr/>
            <p:nvPr/>
          </p:nvCxnSpPr>
          <p:spPr>
            <a:xfrm>
              <a:off x="-12234" y="228600"/>
              <a:ext cx="882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11"/>
            <p:cNvCxnSpPr/>
            <p:nvPr/>
          </p:nvCxnSpPr>
          <p:spPr>
            <a:xfrm>
              <a:off x="346775" y="227019"/>
              <a:ext cx="0" cy="4922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01" name="Google Shape;101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637838">
            <a:off x="7788161" y="3695769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74578">
            <a:off x="-967975" y="1242491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hasCustomPrompt="1" idx="2" type="title"/>
          </p:nvPr>
        </p:nvSpPr>
        <p:spPr>
          <a:xfrm>
            <a:off x="1396250" y="1225800"/>
            <a:ext cx="974100" cy="59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/>
          <p:nvPr>
            <p:ph idx="1" type="subTitle"/>
          </p:nvPr>
        </p:nvSpPr>
        <p:spPr>
          <a:xfrm>
            <a:off x="715100" y="21110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hasCustomPrompt="1" idx="3" type="title"/>
          </p:nvPr>
        </p:nvSpPr>
        <p:spPr>
          <a:xfrm>
            <a:off x="4084950" y="1225800"/>
            <a:ext cx="974100" cy="59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/>
          <p:nvPr>
            <p:ph idx="4" type="subTitle"/>
          </p:nvPr>
        </p:nvSpPr>
        <p:spPr>
          <a:xfrm>
            <a:off x="3403800" y="21110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hasCustomPrompt="1" idx="5" type="title"/>
          </p:nvPr>
        </p:nvSpPr>
        <p:spPr>
          <a:xfrm>
            <a:off x="1396250" y="2939000"/>
            <a:ext cx="974100" cy="59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/>
          <p:nvPr>
            <p:ph idx="6" type="subTitle"/>
          </p:nvPr>
        </p:nvSpPr>
        <p:spPr>
          <a:xfrm>
            <a:off x="715100" y="3837162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3" name="Google Shape;113;p13"/>
          <p:cNvSpPr txBox="1"/>
          <p:nvPr>
            <p:ph hasCustomPrompt="1" idx="7" type="title"/>
          </p:nvPr>
        </p:nvSpPr>
        <p:spPr>
          <a:xfrm>
            <a:off x="4084950" y="2939000"/>
            <a:ext cx="974100" cy="59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/>
          <p:nvPr>
            <p:ph idx="8" type="subTitle"/>
          </p:nvPr>
        </p:nvSpPr>
        <p:spPr>
          <a:xfrm>
            <a:off x="3403800" y="3837162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5" name="Google Shape;115;p13"/>
          <p:cNvSpPr txBox="1"/>
          <p:nvPr>
            <p:ph idx="9" type="subTitle"/>
          </p:nvPr>
        </p:nvSpPr>
        <p:spPr>
          <a:xfrm>
            <a:off x="715150" y="173104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3" type="subTitle"/>
          </p:nvPr>
        </p:nvSpPr>
        <p:spPr>
          <a:xfrm>
            <a:off x="3403800" y="173104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14" type="subTitle"/>
          </p:nvPr>
        </p:nvSpPr>
        <p:spPr>
          <a:xfrm>
            <a:off x="715150" y="346102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8" name="Google Shape;118;p13"/>
          <p:cNvSpPr txBox="1"/>
          <p:nvPr>
            <p:ph idx="15" type="subTitle"/>
          </p:nvPr>
        </p:nvSpPr>
        <p:spPr>
          <a:xfrm>
            <a:off x="3403800" y="346102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" name="Google Shape;119;p13"/>
          <p:cNvSpPr txBox="1"/>
          <p:nvPr>
            <p:ph hasCustomPrompt="1" idx="16" type="title"/>
          </p:nvPr>
        </p:nvSpPr>
        <p:spPr>
          <a:xfrm>
            <a:off x="6773650" y="1225800"/>
            <a:ext cx="974100" cy="59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idx="17" type="subTitle"/>
          </p:nvPr>
        </p:nvSpPr>
        <p:spPr>
          <a:xfrm>
            <a:off x="6092450" y="21110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1" name="Google Shape;121;p13"/>
          <p:cNvSpPr txBox="1"/>
          <p:nvPr>
            <p:ph hasCustomPrompt="1" idx="18" type="title"/>
          </p:nvPr>
        </p:nvSpPr>
        <p:spPr>
          <a:xfrm>
            <a:off x="6773650" y="2939000"/>
            <a:ext cx="974100" cy="59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/>
          <p:nvPr>
            <p:ph idx="19" type="subTitle"/>
          </p:nvPr>
        </p:nvSpPr>
        <p:spPr>
          <a:xfrm>
            <a:off x="6092450" y="3837162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idx="20" type="subTitle"/>
          </p:nvPr>
        </p:nvSpPr>
        <p:spPr>
          <a:xfrm>
            <a:off x="6092450" y="173104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4" name="Google Shape;124;p13"/>
          <p:cNvSpPr txBox="1"/>
          <p:nvPr>
            <p:ph idx="21" type="subTitle"/>
          </p:nvPr>
        </p:nvSpPr>
        <p:spPr>
          <a:xfrm>
            <a:off x="6092450" y="346102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5" name="Google Shape;125;p13"/>
          <p:cNvGrpSpPr/>
          <p:nvPr/>
        </p:nvGrpSpPr>
        <p:grpSpPr>
          <a:xfrm>
            <a:off x="343950" y="0"/>
            <a:ext cx="8814900" cy="5142000"/>
            <a:chOff x="343950" y="0"/>
            <a:chExt cx="8814900" cy="5142000"/>
          </a:xfrm>
        </p:grpSpPr>
        <p:cxnSp>
          <p:nvCxnSpPr>
            <p:cNvPr id="126" name="Google Shape;126;p13"/>
            <p:cNvCxnSpPr/>
            <p:nvPr/>
          </p:nvCxnSpPr>
          <p:spPr>
            <a:xfrm>
              <a:off x="346775" y="0"/>
              <a:ext cx="0" cy="514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" name="Google Shape;127;p13"/>
            <p:cNvCxnSpPr/>
            <p:nvPr/>
          </p:nvCxnSpPr>
          <p:spPr>
            <a:xfrm>
              <a:off x="343950" y="4914900"/>
              <a:ext cx="8814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28" name="Google Shape;12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74881">
            <a:off x="-437798" y="334700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538041">
            <a:off x="8571675" y="1349629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4"/>
          <p:cNvSpPr txBox="1"/>
          <p:nvPr>
            <p:ph type="title"/>
          </p:nvPr>
        </p:nvSpPr>
        <p:spPr>
          <a:xfrm>
            <a:off x="2117925" y="3363025"/>
            <a:ext cx="50541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3" name="Google Shape;133;p14"/>
          <p:cNvSpPr txBox="1"/>
          <p:nvPr>
            <p:ph idx="1" type="subTitle"/>
          </p:nvPr>
        </p:nvSpPr>
        <p:spPr>
          <a:xfrm>
            <a:off x="1235675" y="901925"/>
            <a:ext cx="6582000" cy="22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134" name="Google Shape;134;p14"/>
          <p:cNvGrpSpPr/>
          <p:nvPr/>
        </p:nvGrpSpPr>
        <p:grpSpPr>
          <a:xfrm>
            <a:off x="-26450" y="228600"/>
            <a:ext cx="9185400" cy="4692530"/>
            <a:chOff x="-26450" y="228600"/>
            <a:chExt cx="9185400" cy="4692530"/>
          </a:xfrm>
        </p:grpSpPr>
        <p:cxnSp>
          <p:nvCxnSpPr>
            <p:cNvPr id="135" name="Google Shape;135;p14"/>
            <p:cNvCxnSpPr/>
            <p:nvPr/>
          </p:nvCxnSpPr>
          <p:spPr>
            <a:xfrm>
              <a:off x="-26450" y="228600"/>
              <a:ext cx="918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6" name="Google Shape;136;p14"/>
            <p:cNvCxnSpPr/>
            <p:nvPr/>
          </p:nvCxnSpPr>
          <p:spPr>
            <a:xfrm>
              <a:off x="8805554" y="237230"/>
              <a:ext cx="0" cy="468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7" name="Google Shape;137;p14"/>
            <p:cNvCxnSpPr/>
            <p:nvPr/>
          </p:nvCxnSpPr>
          <p:spPr>
            <a:xfrm>
              <a:off x="-13225" y="4914900"/>
              <a:ext cx="9168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38" name="Google Shape;13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87376">
            <a:off x="1212325" y="4245216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853504">
            <a:off x="-1196614" y="-450680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100000">
            <a:off x="8092478" y="523949"/>
            <a:ext cx="1426124" cy="9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5"/>
          <p:cNvSpPr txBox="1"/>
          <p:nvPr>
            <p:ph type="title"/>
          </p:nvPr>
        </p:nvSpPr>
        <p:spPr>
          <a:xfrm>
            <a:off x="715100" y="1130825"/>
            <a:ext cx="36921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44" name="Google Shape;144;p15"/>
          <p:cNvSpPr txBox="1"/>
          <p:nvPr>
            <p:ph idx="1" type="subTitle"/>
          </p:nvPr>
        </p:nvSpPr>
        <p:spPr>
          <a:xfrm>
            <a:off x="715100" y="2782575"/>
            <a:ext cx="3692100" cy="11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hlink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5" name="Google Shape;145;p15"/>
          <p:cNvSpPr/>
          <p:nvPr>
            <p:ph idx="2" type="pic"/>
          </p:nvPr>
        </p:nvSpPr>
        <p:spPr>
          <a:xfrm>
            <a:off x="5486750" y="1100674"/>
            <a:ext cx="3657300" cy="29421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46" name="Google Shape;146;p15"/>
          <p:cNvGrpSpPr/>
          <p:nvPr/>
        </p:nvGrpSpPr>
        <p:grpSpPr>
          <a:xfrm>
            <a:off x="346775" y="-28425"/>
            <a:ext cx="8808850" cy="5170500"/>
            <a:chOff x="346775" y="-28425"/>
            <a:chExt cx="8808850" cy="5170500"/>
          </a:xfrm>
        </p:grpSpPr>
        <p:cxnSp>
          <p:nvCxnSpPr>
            <p:cNvPr id="147" name="Google Shape;147;p15"/>
            <p:cNvCxnSpPr/>
            <p:nvPr/>
          </p:nvCxnSpPr>
          <p:spPr>
            <a:xfrm>
              <a:off x="347625" y="4914900"/>
              <a:ext cx="8808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" name="Google Shape;148;p15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5">
            <a:off x="1080402" y="-399674"/>
            <a:ext cx="1426124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391006">
            <a:off x="4451112" y="4395765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720000" y="1076275"/>
            <a:ext cx="7048500" cy="3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44604">
            <a:off x="7011765" y="1804750"/>
            <a:ext cx="1426123" cy="952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6"/>
          <p:cNvGrpSpPr/>
          <p:nvPr/>
        </p:nvGrpSpPr>
        <p:grpSpPr>
          <a:xfrm>
            <a:off x="343950" y="0"/>
            <a:ext cx="8814900" cy="5142000"/>
            <a:chOff x="343950" y="0"/>
            <a:chExt cx="8814900" cy="5142000"/>
          </a:xfrm>
        </p:grpSpPr>
        <p:cxnSp>
          <p:nvCxnSpPr>
            <p:cNvPr id="157" name="Google Shape;157;p16"/>
            <p:cNvCxnSpPr/>
            <p:nvPr/>
          </p:nvCxnSpPr>
          <p:spPr>
            <a:xfrm>
              <a:off x="346775" y="0"/>
              <a:ext cx="0" cy="514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" name="Google Shape;158;p16"/>
            <p:cNvCxnSpPr/>
            <p:nvPr/>
          </p:nvCxnSpPr>
          <p:spPr>
            <a:xfrm>
              <a:off x="343950" y="4914900"/>
              <a:ext cx="8814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-890251" y="4524607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186406">
            <a:off x="8351024" y="-861447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2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7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7"/>
          <p:cNvSpPr txBox="1"/>
          <p:nvPr>
            <p:ph type="title"/>
          </p:nvPr>
        </p:nvSpPr>
        <p:spPr>
          <a:xfrm>
            <a:off x="880375" y="1283225"/>
            <a:ext cx="3185400" cy="11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64" name="Google Shape;164;p17"/>
          <p:cNvSpPr txBox="1"/>
          <p:nvPr>
            <p:ph idx="1" type="subTitle"/>
          </p:nvPr>
        </p:nvSpPr>
        <p:spPr>
          <a:xfrm>
            <a:off x="880375" y="2356175"/>
            <a:ext cx="3185400" cy="11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65" name="Google Shape;165;p17"/>
          <p:cNvGrpSpPr/>
          <p:nvPr/>
        </p:nvGrpSpPr>
        <p:grpSpPr>
          <a:xfrm>
            <a:off x="-28425" y="-28425"/>
            <a:ext cx="9184200" cy="4947300"/>
            <a:chOff x="-28425" y="-28425"/>
            <a:chExt cx="9184200" cy="4947300"/>
          </a:xfrm>
        </p:grpSpPr>
        <p:cxnSp>
          <p:nvCxnSpPr>
            <p:cNvPr id="166" name="Google Shape;166;p17"/>
            <p:cNvCxnSpPr/>
            <p:nvPr/>
          </p:nvCxnSpPr>
          <p:spPr>
            <a:xfrm>
              <a:off x="-28425" y="4914900"/>
              <a:ext cx="9184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" name="Google Shape;167;p17"/>
            <p:cNvCxnSpPr/>
            <p:nvPr/>
          </p:nvCxnSpPr>
          <p:spPr>
            <a:xfrm>
              <a:off x="346775" y="-28425"/>
              <a:ext cx="0" cy="4947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68" name="Google Shape;16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937725">
            <a:off x="-1698088" y="-658143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129244">
            <a:off x="7447841" y="211200"/>
            <a:ext cx="1426123" cy="95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74578">
            <a:off x="3536150" y="4466729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 txBox="1"/>
          <p:nvPr>
            <p:ph idx="1" type="subTitle"/>
          </p:nvPr>
        </p:nvSpPr>
        <p:spPr>
          <a:xfrm>
            <a:off x="1328400" y="1245432"/>
            <a:ext cx="42282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" name="Google Shape;174;p18"/>
          <p:cNvSpPr txBox="1"/>
          <p:nvPr>
            <p:ph idx="2" type="subTitle"/>
          </p:nvPr>
        </p:nvSpPr>
        <p:spPr>
          <a:xfrm>
            <a:off x="1328400" y="2909507"/>
            <a:ext cx="42282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5" name="Google Shape;175;p18"/>
          <p:cNvSpPr txBox="1"/>
          <p:nvPr>
            <p:ph idx="3" type="subTitle"/>
          </p:nvPr>
        </p:nvSpPr>
        <p:spPr>
          <a:xfrm>
            <a:off x="1328400" y="1767432"/>
            <a:ext cx="4228200" cy="11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6" name="Google Shape;176;p18"/>
          <p:cNvSpPr txBox="1"/>
          <p:nvPr>
            <p:ph idx="4" type="subTitle"/>
          </p:nvPr>
        </p:nvSpPr>
        <p:spPr>
          <a:xfrm>
            <a:off x="1328400" y="3431507"/>
            <a:ext cx="4228200" cy="11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7" name="Google Shape;17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71203">
            <a:off x="8143975" y="426516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579498">
            <a:off x="6663352" y="4360899"/>
            <a:ext cx="1426126" cy="952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p18"/>
          <p:cNvGrpSpPr/>
          <p:nvPr/>
        </p:nvGrpSpPr>
        <p:grpSpPr>
          <a:xfrm>
            <a:off x="346775" y="-28425"/>
            <a:ext cx="8801596" cy="5170500"/>
            <a:chOff x="346775" y="-28425"/>
            <a:chExt cx="8801596" cy="5170500"/>
          </a:xfrm>
        </p:grpSpPr>
        <p:cxnSp>
          <p:nvCxnSpPr>
            <p:cNvPr id="181" name="Google Shape;181;p18"/>
            <p:cNvCxnSpPr/>
            <p:nvPr/>
          </p:nvCxnSpPr>
          <p:spPr>
            <a:xfrm>
              <a:off x="347871" y="4914900"/>
              <a:ext cx="8800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18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6" name="Google Shape;186;p19"/>
          <p:cNvSpPr txBox="1"/>
          <p:nvPr>
            <p:ph idx="1" type="subTitle"/>
          </p:nvPr>
        </p:nvSpPr>
        <p:spPr>
          <a:xfrm>
            <a:off x="715100" y="2206500"/>
            <a:ext cx="21396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7" name="Google Shape;187;p19"/>
          <p:cNvSpPr txBox="1"/>
          <p:nvPr>
            <p:ph idx="2" type="subTitle"/>
          </p:nvPr>
        </p:nvSpPr>
        <p:spPr>
          <a:xfrm>
            <a:off x="715100" y="2645100"/>
            <a:ext cx="2139600" cy="8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8" name="Google Shape;188;p19"/>
          <p:cNvSpPr txBox="1"/>
          <p:nvPr>
            <p:ph idx="3" type="subTitle"/>
          </p:nvPr>
        </p:nvSpPr>
        <p:spPr>
          <a:xfrm>
            <a:off x="3502200" y="2645100"/>
            <a:ext cx="2139600" cy="8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9" name="Google Shape;189;p19"/>
          <p:cNvSpPr txBox="1"/>
          <p:nvPr>
            <p:ph idx="4" type="subTitle"/>
          </p:nvPr>
        </p:nvSpPr>
        <p:spPr>
          <a:xfrm>
            <a:off x="6221400" y="2645100"/>
            <a:ext cx="2139600" cy="8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0" name="Google Shape;190;p19"/>
          <p:cNvSpPr txBox="1"/>
          <p:nvPr>
            <p:ph idx="5" type="subTitle"/>
          </p:nvPr>
        </p:nvSpPr>
        <p:spPr>
          <a:xfrm>
            <a:off x="3502200" y="2206500"/>
            <a:ext cx="21396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1" name="Google Shape;191;p19"/>
          <p:cNvSpPr txBox="1"/>
          <p:nvPr>
            <p:ph idx="6" type="subTitle"/>
          </p:nvPr>
        </p:nvSpPr>
        <p:spPr>
          <a:xfrm>
            <a:off x="6221400" y="2206500"/>
            <a:ext cx="21396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92" name="Google Shape;1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279297">
            <a:off x="-1443725" y="128329"/>
            <a:ext cx="2055050" cy="18666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" name="Google Shape;193;p19"/>
          <p:cNvGrpSpPr/>
          <p:nvPr/>
        </p:nvGrpSpPr>
        <p:grpSpPr>
          <a:xfrm>
            <a:off x="-21294" y="5"/>
            <a:ext cx="8825400" cy="5157600"/>
            <a:chOff x="-21294" y="5"/>
            <a:chExt cx="8825400" cy="5157600"/>
          </a:xfrm>
        </p:grpSpPr>
        <p:cxnSp>
          <p:nvCxnSpPr>
            <p:cNvPr id="194" name="Google Shape;194;p19"/>
            <p:cNvCxnSpPr/>
            <p:nvPr/>
          </p:nvCxnSpPr>
          <p:spPr>
            <a:xfrm>
              <a:off x="-21294" y="4914900"/>
              <a:ext cx="882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" name="Google Shape;195;p19"/>
            <p:cNvCxnSpPr/>
            <p:nvPr/>
          </p:nvCxnSpPr>
          <p:spPr>
            <a:xfrm>
              <a:off x="8801105" y="5"/>
              <a:ext cx="0" cy="515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96" name="Google Shape;19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830454">
            <a:off x="5656352" y="4398225"/>
            <a:ext cx="1426124" cy="9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0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 txBox="1"/>
          <p:nvPr>
            <p:ph idx="1" type="subTitle"/>
          </p:nvPr>
        </p:nvSpPr>
        <p:spPr>
          <a:xfrm>
            <a:off x="2668200" y="1222901"/>
            <a:ext cx="3807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0" name="Google Shape;200;p20"/>
          <p:cNvSpPr txBox="1"/>
          <p:nvPr>
            <p:ph idx="2" type="subTitle"/>
          </p:nvPr>
        </p:nvSpPr>
        <p:spPr>
          <a:xfrm>
            <a:off x="2668200" y="783100"/>
            <a:ext cx="3807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" name="Google Shape;201;p20"/>
          <p:cNvSpPr txBox="1"/>
          <p:nvPr>
            <p:ph idx="3" type="subTitle"/>
          </p:nvPr>
        </p:nvSpPr>
        <p:spPr>
          <a:xfrm>
            <a:off x="2668200" y="2497501"/>
            <a:ext cx="3807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2" name="Google Shape;202;p20"/>
          <p:cNvSpPr txBox="1"/>
          <p:nvPr>
            <p:ph idx="4" type="subTitle"/>
          </p:nvPr>
        </p:nvSpPr>
        <p:spPr>
          <a:xfrm>
            <a:off x="2668200" y="2057699"/>
            <a:ext cx="3807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3" name="Google Shape;203;p20"/>
          <p:cNvSpPr txBox="1"/>
          <p:nvPr>
            <p:ph idx="5" type="subTitle"/>
          </p:nvPr>
        </p:nvSpPr>
        <p:spPr>
          <a:xfrm>
            <a:off x="2668200" y="3772100"/>
            <a:ext cx="3807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4" name="Google Shape;204;p20"/>
          <p:cNvSpPr txBox="1"/>
          <p:nvPr>
            <p:ph idx="6" type="subTitle"/>
          </p:nvPr>
        </p:nvSpPr>
        <p:spPr>
          <a:xfrm>
            <a:off x="2668200" y="3332299"/>
            <a:ext cx="3807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5" name="Google Shape;205;p20"/>
          <p:cNvGrpSpPr/>
          <p:nvPr/>
        </p:nvGrpSpPr>
        <p:grpSpPr>
          <a:xfrm>
            <a:off x="346775" y="-28425"/>
            <a:ext cx="8812125" cy="5170500"/>
            <a:chOff x="346775" y="-28425"/>
            <a:chExt cx="8812125" cy="5170500"/>
          </a:xfrm>
        </p:grpSpPr>
        <p:cxnSp>
          <p:nvCxnSpPr>
            <p:cNvPr id="206" name="Google Shape;206;p20"/>
            <p:cNvCxnSpPr/>
            <p:nvPr/>
          </p:nvCxnSpPr>
          <p:spPr>
            <a:xfrm>
              <a:off x="357200" y="228600"/>
              <a:ext cx="8801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" name="Google Shape;207;p20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8" name="Google Shape;208;p20"/>
            <p:cNvCxnSpPr/>
            <p:nvPr/>
          </p:nvCxnSpPr>
          <p:spPr>
            <a:xfrm>
              <a:off x="8805554" y="230653"/>
              <a:ext cx="0" cy="490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09" name="Google Shape;2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899474">
            <a:off x="7879374" y="684142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355951">
            <a:off x="-255498" y="3433499"/>
            <a:ext cx="1426127" cy="9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3"/>
          <p:cNvGrpSpPr/>
          <p:nvPr/>
        </p:nvGrpSpPr>
        <p:grpSpPr>
          <a:xfrm>
            <a:off x="-49650" y="228600"/>
            <a:ext cx="9243900" cy="4906027"/>
            <a:chOff x="-49650" y="228600"/>
            <a:chExt cx="9243900" cy="4906027"/>
          </a:xfrm>
        </p:grpSpPr>
        <p:cxnSp>
          <p:nvCxnSpPr>
            <p:cNvPr id="20" name="Google Shape;20;p3"/>
            <p:cNvCxnSpPr/>
            <p:nvPr/>
          </p:nvCxnSpPr>
          <p:spPr>
            <a:xfrm>
              <a:off x="343950" y="4914900"/>
              <a:ext cx="8850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" name="Google Shape;21;p3"/>
            <p:cNvCxnSpPr/>
            <p:nvPr/>
          </p:nvCxnSpPr>
          <p:spPr>
            <a:xfrm>
              <a:off x="-49650" y="228600"/>
              <a:ext cx="9208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" name="Google Shape;22;p3"/>
            <p:cNvCxnSpPr/>
            <p:nvPr/>
          </p:nvCxnSpPr>
          <p:spPr>
            <a:xfrm>
              <a:off x="346780" y="229927"/>
              <a:ext cx="0" cy="490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3" name="Google Shape;23;p3"/>
          <p:cNvSpPr txBox="1"/>
          <p:nvPr>
            <p:ph type="title"/>
          </p:nvPr>
        </p:nvSpPr>
        <p:spPr>
          <a:xfrm>
            <a:off x="4068700" y="2173100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2" type="title"/>
          </p:nvPr>
        </p:nvSpPr>
        <p:spPr>
          <a:xfrm>
            <a:off x="6662875" y="1098425"/>
            <a:ext cx="1766100" cy="1116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5565400" y="3319700"/>
            <a:ext cx="2863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26" name="Google Shape;2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00066">
            <a:off x="1614400" y="-594246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835460">
            <a:off x="-484598" y="2033413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937725">
            <a:off x="3338849" y="4489769"/>
            <a:ext cx="2466294" cy="2240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1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4" name="Google Shape;214;p21"/>
          <p:cNvSpPr txBox="1"/>
          <p:nvPr>
            <p:ph idx="1" type="subTitle"/>
          </p:nvPr>
        </p:nvSpPr>
        <p:spPr>
          <a:xfrm>
            <a:off x="1915185" y="1549050"/>
            <a:ext cx="246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" name="Google Shape;215;p21"/>
          <p:cNvSpPr txBox="1"/>
          <p:nvPr>
            <p:ph idx="2" type="subTitle"/>
          </p:nvPr>
        </p:nvSpPr>
        <p:spPr>
          <a:xfrm>
            <a:off x="1915249" y="1978200"/>
            <a:ext cx="246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6" name="Google Shape;216;p21"/>
          <p:cNvSpPr txBox="1"/>
          <p:nvPr>
            <p:ph idx="3" type="subTitle"/>
          </p:nvPr>
        </p:nvSpPr>
        <p:spPr>
          <a:xfrm>
            <a:off x="5422528" y="1978200"/>
            <a:ext cx="246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7" name="Google Shape;217;p21"/>
          <p:cNvSpPr txBox="1"/>
          <p:nvPr>
            <p:ph idx="4" type="subTitle"/>
          </p:nvPr>
        </p:nvSpPr>
        <p:spPr>
          <a:xfrm>
            <a:off x="1915249" y="3582125"/>
            <a:ext cx="246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8" name="Google Shape;218;p21"/>
          <p:cNvSpPr txBox="1"/>
          <p:nvPr>
            <p:ph idx="5" type="subTitle"/>
          </p:nvPr>
        </p:nvSpPr>
        <p:spPr>
          <a:xfrm>
            <a:off x="5422528" y="3582125"/>
            <a:ext cx="246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9" name="Google Shape;219;p21"/>
          <p:cNvSpPr txBox="1"/>
          <p:nvPr>
            <p:ph idx="6" type="subTitle"/>
          </p:nvPr>
        </p:nvSpPr>
        <p:spPr>
          <a:xfrm>
            <a:off x="1915249" y="3152975"/>
            <a:ext cx="246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0" name="Google Shape;220;p21"/>
          <p:cNvSpPr txBox="1"/>
          <p:nvPr>
            <p:ph idx="7" type="subTitle"/>
          </p:nvPr>
        </p:nvSpPr>
        <p:spPr>
          <a:xfrm>
            <a:off x="5422526" y="1549050"/>
            <a:ext cx="246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1" name="Google Shape;221;p21"/>
          <p:cNvSpPr txBox="1"/>
          <p:nvPr>
            <p:ph idx="8" type="subTitle"/>
          </p:nvPr>
        </p:nvSpPr>
        <p:spPr>
          <a:xfrm>
            <a:off x="5422526" y="3152975"/>
            <a:ext cx="246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222" name="Google Shape;2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87376">
            <a:off x="8369300" y="1524691"/>
            <a:ext cx="2055050" cy="18666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3" name="Google Shape;223;p21"/>
          <p:cNvGrpSpPr/>
          <p:nvPr/>
        </p:nvGrpSpPr>
        <p:grpSpPr>
          <a:xfrm>
            <a:off x="0" y="5687"/>
            <a:ext cx="9155700" cy="4909213"/>
            <a:chOff x="0" y="5687"/>
            <a:chExt cx="9155700" cy="4909213"/>
          </a:xfrm>
        </p:grpSpPr>
        <p:cxnSp>
          <p:nvCxnSpPr>
            <p:cNvPr id="224" name="Google Shape;224;p21"/>
            <p:cNvCxnSpPr/>
            <p:nvPr/>
          </p:nvCxnSpPr>
          <p:spPr>
            <a:xfrm>
              <a:off x="0" y="4914900"/>
              <a:ext cx="9155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" name="Google Shape;225;p21"/>
            <p:cNvCxnSpPr/>
            <p:nvPr/>
          </p:nvCxnSpPr>
          <p:spPr>
            <a:xfrm>
              <a:off x="346780" y="5687"/>
              <a:ext cx="0" cy="490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26" name="Google Shape;22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577835">
            <a:off x="-1727114" y="-240556"/>
            <a:ext cx="2466294" cy="2240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1_2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" name="Google Shape;229;p22"/>
          <p:cNvGrpSpPr/>
          <p:nvPr/>
        </p:nvGrpSpPr>
        <p:grpSpPr>
          <a:xfrm>
            <a:off x="0" y="5"/>
            <a:ext cx="8814900" cy="5157600"/>
            <a:chOff x="0" y="5"/>
            <a:chExt cx="8814900" cy="5157600"/>
          </a:xfrm>
        </p:grpSpPr>
        <p:cxnSp>
          <p:nvCxnSpPr>
            <p:cNvPr id="230" name="Google Shape;230;p22"/>
            <p:cNvCxnSpPr/>
            <p:nvPr/>
          </p:nvCxnSpPr>
          <p:spPr>
            <a:xfrm>
              <a:off x="8801105" y="5"/>
              <a:ext cx="0" cy="515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" name="Google Shape;231;p22"/>
            <p:cNvCxnSpPr/>
            <p:nvPr/>
          </p:nvCxnSpPr>
          <p:spPr>
            <a:xfrm>
              <a:off x="0" y="4914900"/>
              <a:ext cx="8814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32" name="Google Shape;2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8007036" y="89409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6888553" y="4496037"/>
            <a:ext cx="1426123" cy="952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5" name="Google Shape;235;p22"/>
          <p:cNvSpPr txBox="1"/>
          <p:nvPr>
            <p:ph idx="1" type="subTitle"/>
          </p:nvPr>
        </p:nvSpPr>
        <p:spPr>
          <a:xfrm>
            <a:off x="2027066" y="1472850"/>
            <a:ext cx="246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6" name="Google Shape;236;p22"/>
          <p:cNvSpPr txBox="1"/>
          <p:nvPr>
            <p:ph idx="2" type="subTitle"/>
          </p:nvPr>
        </p:nvSpPr>
        <p:spPr>
          <a:xfrm>
            <a:off x="2027131" y="1902000"/>
            <a:ext cx="246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7" name="Google Shape;237;p22"/>
          <p:cNvSpPr txBox="1"/>
          <p:nvPr>
            <p:ph idx="3" type="subTitle"/>
          </p:nvPr>
        </p:nvSpPr>
        <p:spPr>
          <a:xfrm>
            <a:off x="4656334" y="1902000"/>
            <a:ext cx="246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8" name="Google Shape;238;p22"/>
          <p:cNvSpPr txBox="1"/>
          <p:nvPr>
            <p:ph idx="4" type="subTitle"/>
          </p:nvPr>
        </p:nvSpPr>
        <p:spPr>
          <a:xfrm>
            <a:off x="712524" y="3505925"/>
            <a:ext cx="246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9" name="Google Shape;239;p22"/>
          <p:cNvSpPr txBox="1"/>
          <p:nvPr>
            <p:ph idx="5" type="subTitle"/>
          </p:nvPr>
        </p:nvSpPr>
        <p:spPr>
          <a:xfrm>
            <a:off x="3341701" y="3505925"/>
            <a:ext cx="246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0" name="Google Shape;240;p22"/>
          <p:cNvSpPr txBox="1"/>
          <p:nvPr>
            <p:ph idx="6" type="subTitle"/>
          </p:nvPr>
        </p:nvSpPr>
        <p:spPr>
          <a:xfrm>
            <a:off x="712524" y="3076775"/>
            <a:ext cx="246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1" name="Google Shape;241;p22"/>
          <p:cNvSpPr txBox="1"/>
          <p:nvPr>
            <p:ph idx="7" type="subTitle"/>
          </p:nvPr>
        </p:nvSpPr>
        <p:spPr>
          <a:xfrm>
            <a:off x="4656332" y="1472850"/>
            <a:ext cx="246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2" name="Google Shape;242;p22"/>
          <p:cNvSpPr txBox="1"/>
          <p:nvPr>
            <p:ph idx="8" type="subTitle"/>
          </p:nvPr>
        </p:nvSpPr>
        <p:spPr>
          <a:xfrm>
            <a:off x="3341699" y="3076775"/>
            <a:ext cx="246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" name="Google Shape;243;p22"/>
          <p:cNvSpPr txBox="1"/>
          <p:nvPr>
            <p:ph idx="9" type="subTitle"/>
          </p:nvPr>
        </p:nvSpPr>
        <p:spPr>
          <a:xfrm>
            <a:off x="5970878" y="3505925"/>
            <a:ext cx="246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4" name="Google Shape;244;p22"/>
          <p:cNvSpPr txBox="1"/>
          <p:nvPr>
            <p:ph idx="13" type="subTitle"/>
          </p:nvPr>
        </p:nvSpPr>
        <p:spPr>
          <a:xfrm>
            <a:off x="5970876" y="3076775"/>
            <a:ext cx="246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245" name="Google Shape;24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-1514175" y="2644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9" name="Google Shape;249;p23"/>
          <p:cNvSpPr txBox="1"/>
          <p:nvPr>
            <p:ph idx="1" type="subTitle"/>
          </p:nvPr>
        </p:nvSpPr>
        <p:spPr>
          <a:xfrm>
            <a:off x="720000" y="2000300"/>
            <a:ext cx="2008200" cy="775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0" name="Google Shape;250;p23"/>
          <p:cNvSpPr txBox="1"/>
          <p:nvPr>
            <p:ph idx="2" type="subTitle"/>
          </p:nvPr>
        </p:nvSpPr>
        <p:spPr>
          <a:xfrm>
            <a:off x="3274805" y="2000300"/>
            <a:ext cx="2008200" cy="775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1" name="Google Shape;251;p23"/>
          <p:cNvSpPr txBox="1"/>
          <p:nvPr>
            <p:ph idx="3" type="subTitle"/>
          </p:nvPr>
        </p:nvSpPr>
        <p:spPr>
          <a:xfrm>
            <a:off x="5831749" y="2000300"/>
            <a:ext cx="2004000" cy="775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2" name="Google Shape;252;p23"/>
          <p:cNvSpPr txBox="1"/>
          <p:nvPr>
            <p:ph idx="4" type="subTitle"/>
          </p:nvPr>
        </p:nvSpPr>
        <p:spPr>
          <a:xfrm>
            <a:off x="720000" y="3378450"/>
            <a:ext cx="2008200" cy="775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3" name="Google Shape;253;p23"/>
          <p:cNvSpPr txBox="1"/>
          <p:nvPr>
            <p:ph idx="5" type="subTitle"/>
          </p:nvPr>
        </p:nvSpPr>
        <p:spPr>
          <a:xfrm>
            <a:off x="3274805" y="3378450"/>
            <a:ext cx="2008200" cy="775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4" name="Google Shape;254;p23"/>
          <p:cNvSpPr txBox="1"/>
          <p:nvPr>
            <p:ph idx="6" type="subTitle"/>
          </p:nvPr>
        </p:nvSpPr>
        <p:spPr>
          <a:xfrm>
            <a:off x="5831749" y="3378450"/>
            <a:ext cx="2004000" cy="775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5" name="Google Shape;255;p23"/>
          <p:cNvSpPr txBox="1"/>
          <p:nvPr>
            <p:ph idx="7" type="subTitle"/>
          </p:nvPr>
        </p:nvSpPr>
        <p:spPr>
          <a:xfrm>
            <a:off x="720000" y="1591700"/>
            <a:ext cx="2008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6" name="Google Shape;256;p23"/>
          <p:cNvSpPr txBox="1"/>
          <p:nvPr>
            <p:ph idx="8" type="subTitle"/>
          </p:nvPr>
        </p:nvSpPr>
        <p:spPr>
          <a:xfrm>
            <a:off x="3274803" y="1591700"/>
            <a:ext cx="2008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7" name="Google Shape;257;p23"/>
          <p:cNvSpPr txBox="1"/>
          <p:nvPr>
            <p:ph idx="9" type="subTitle"/>
          </p:nvPr>
        </p:nvSpPr>
        <p:spPr>
          <a:xfrm>
            <a:off x="5829607" y="1591700"/>
            <a:ext cx="2008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8" name="Google Shape;258;p23"/>
          <p:cNvSpPr txBox="1"/>
          <p:nvPr>
            <p:ph idx="13" type="subTitle"/>
          </p:nvPr>
        </p:nvSpPr>
        <p:spPr>
          <a:xfrm>
            <a:off x="720000" y="2969848"/>
            <a:ext cx="2008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9" name="Google Shape;259;p23"/>
          <p:cNvSpPr txBox="1"/>
          <p:nvPr>
            <p:ph idx="14" type="subTitle"/>
          </p:nvPr>
        </p:nvSpPr>
        <p:spPr>
          <a:xfrm>
            <a:off x="3274803" y="2969848"/>
            <a:ext cx="2008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0" name="Google Shape;260;p23"/>
          <p:cNvSpPr txBox="1"/>
          <p:nvPr>
            <p:ph idx="15" type="subTitle"/>
          </p:nvPr>
        </p:nvSpPr>
        <p:spPr>
          <a:xfrm>
            <a:off x="5829607" y="2969848"/>
            <a:ext cx="2008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261" name="Google Shape;2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87376">
            <a:off x="8237025" y="3557316"/>
            <a:ext cx="2055050" cy="18666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" name="Google Shape;262;p23"/>
          <p:cNvGrpSpPr/>
          <p:nvPr/>
        </p:nvGrpSpPr>
        <p:grpSpPr>
          <a:xfrm>
            <a:off x="342027" y="-28425"/>
            <a:ext cx="8823600" cy="5170500"/>
            <a:chOff x="342027" y="-28425"/>
            <a:chExt cx="8823600" cy="5170500"/>
          </a:xfrm>
        </p:grpSpPr>
        <p:cxnSp>
          <p:nvCxnSpPr>
            <p:cNvPr id="263" name="Google Shape;263;p23"/>
            <p:cNvCxnSpPr/>
            <p:nvPr/>
          </p:nvCxnSpPr>
          <p:spPr>
            <a:xfrm>
              <a:off x="342027" y="228600"/>
              <a:ext cx="8823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23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65" name="Google Shape;2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229240">
            <a:off x="5092503" y="-325977"/>
            <a:ext cx="1426125" cy="95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4"/>
          <p:cNvSpPr txBox="1"/>
          <p:nvPr>
            <p:ph hasCustomPrompt="1" type="title"/>
          </p:nvPr>
        </p:nvSpPr>
        <p:spPr>
          <a:xfrm>
            <a:off x="4033680" y="1572336"/>
            <a:ext cx="2207700" cy="80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69" name="Google Shape;269;p24"/>
          <p:cNvSpPr txBox="1"/>
          <p:nvPr>
            <p:ph idx="1" type="subTitle"/>
          </p:nvPr>
        </p:nvSpPr>
        <p:spPr>
          <a:xfrm flipH="1">
            <a:off x="4033454" y="1385538"/>
            <a:ext cx="22077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70" name="Google Shape;270;p24"/>
          <p:cNvSpPr txBox="1"/>
          <p:nvPr>
            <p:ph hasCustomPrompt="1" idx="2" type="title"/>
          </p:nvPr>
        </p:nvSpPr>
        <p:spPr>
          <a:xfrm>
            <a:off x="719135" y="1592074"/>
            <a:ext cx="2207700" cy="80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71" name="Google Shape;271;p24"/>
          <p:cNvSpPr txBox="1"/>
          <p:nvPr>
            <p:ph idx="3" type="subTitle"/>
          </p:nvPr>
        </p:nvSpPr>
        <p:spPr>
          <a:xfrm flipH="1">
            <a:off x="718920" y="1385525"/>
            <a:ext cx="22077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72" name="Google Shape;272;p24"/>
          <p:cNvSpPr txBox="1"/>
          <p:nvPr>
            <p:ph hasCustomPrompt="1" idx="4" type="title"/>
          </p:nvPr>
        </p:nvSpPr>
        <p:spPr>
          <a:xfrm>
            <a:off x="720045" y="3334478"/>
            <a:ext cx="2207700" cy="80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73" name="Google Shape;273;p24"/>
          <p:cNvSpPr txBox="1"/>
          <p:nvPr>
            <p:ph idx="5" type="subTitle"/>
          </p:nvPr>
        </p:nvSpPr>
        <p:spPr>
          <a:xfrm flipH="1">
            <a:off x="719820" y="3127930"/>
            <a:ext cx="22077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74" name="Google Shape;274;p24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5" name="Google Shape;275;p24"/>
          <p:cNvSpPr txBox="1"/>
          <p:nvPr>
            <p:ph idx="7" type="subTitle"/>
          </p:nvPr>
        </p:nvSpPr>
        <p:spPr>
          <a:xfrm>
            <a:off x="719152" y="2266812"/>
            <a:ext cx="220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6" name="Google Shape;276;p24"/>
          <p:cNvSpPr txBox="1"/>
          <p:nvPr>
            <p:ph idx="8" type="subTitle"/>
          </p:nvPr>
        </p:nvSpPr>
        <p:spPr>
          <a:xfrm>
            <a:off x="4033680" y="2269499"/>
            <a:ext cx="220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7" name="Google Shape;277;p24"/>
          <p:cNvSpPr txBox="1"/>
          <p:nvPr>
            <p:ph idx="9" type="subTitle"/>
          </p:nvPr>
        </p:nvSpPr>
        <p:spPr>
          <a:xfrm>
            <a:off x="717807" y="4009216"/>
            <a:ext cx="220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8" name="Google Shape;278;p24"/>
          <p:cNvSpPr txBox="1"/>
          <p:nvPr>
            <p:ph hasCustomPrompt="1" idx="13" type="title"/>
          </p:nvPr>
        </p:nvSpPr>
        <p:spPr>
          <a:xfrm>
            <a:off x="4034570" y="3334478"/>
            <a:ext cx="2207700" cy="80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79" name="Google Shape;279;p24"/>
          <p:cNvSpPr txBox="1"/>
          <p:nvPr>
            <p:ph idx="14" type="subTitle"/>
          </p:nvPr>
        </p:nvSpPr>
        <p:spPr>
          <a:xfrm flipH="1">
            <a:off x="4034345" y="3127930"/>
            <a:ext cx="22077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80" name="Google Shape;280;p24"/>
          <p:cNvSpPr txBox="1"/>
          <p:nvPr>
            <p:ph idx="15" type="subTitle"/>
          </p:nvPr>
        </p:nvSpPr>
        <p:spPr>
          <a:xfrm>
            <a:off x="4032332" y="4009216"/>
            <a:ext cx="220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81" name="Google Shape;281;p24"/>
          <p:cNvGrpSpPr/>
          <p:nvPr/>
        </p:nvGrpSpPr>
        <p:grpSpPr>
          <a:xfrm>
            <a:off x="346775" y="-28425"/>
            <a:ext cx="8808900" cy="5170500"/>
            <a:chOff x="346775" y="-28425"/>
            <a:chExt cx="8808900" cy="5170500"/>
          </a:xfrm>
        </p:grpSpPr>
        <p:cxnSp>
          <p:nvCxnSpPr>
            <p:cNvPr id="282" name="Google Shape;282;p24"/>
            <p:cNvCxnSpPr/>
            <p:nvPr/>
          </p:nvCxnSpPr>
          <p:spPr>
            <a:xfrm>
              <a:off x="8805550" y="-26300"/>
              <a:ext cx="0" cy="49392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24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" name="Google Shape;284;p24"/>
            <p:cNvCxnSpPr/>
            <p:nvPr/>
          </p:nvCxnSpPr>
          <p:spPr>
            <a:xfrm>
              <a:off x="355175" y="4914900"/>
              <a:ext cx="8800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85" name="Google Shape;28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6568936" y="-490356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947030">
            <a:off x="7183778" y="457325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2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90" name="Google Shape;290;p25"/>
          <p:cNvGrpSpPr/>
          <p:nvPr/>
        </p:nvGrpSpPr>
        <p:grpSpPr>
          <a:xfrm>
            <a:off x="-49650" y="228600"/>
            <a:ext cx="9208500" cy="4913330"/>
            <a:chOff x="-49650" y="228600"/>
            <a:chExt cx="9208500" cy="4913330"/>
          </a:xfrm>
        </p:grpSpPr>
        <p:cxnSp>
          <p:nvCxnSpPr>
            <p:cNvPr id="291" name="Google Shape;291;p25"/>
            <p:cNvCxnSpPr/>
            <p:nvPr/>
          </p:nvCxnSpPr>
          <p:spPr>
            <a:xfrm>
              <a:off x="-49650" y="228600"/>
              <a:ext cx="9208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2" name="Google Shape;292;p25"/>
            <p:cNvCxnSpPr/>
            <p:nvPr/>
          </p:nvCxnSpPr>
          <p:spPr>
            <a:xfrm>
              <a:off x="346780" y="237230"/>
              <a:ext cx="0" cy="490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93" name="Google Shape;2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480331">
            <a:off x="-581847" y="1194250"/>
            <a:ext cx="1426123" cy="95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026526">
            <a:off x="8186887" y="-976380"/>
            <a:ext cx="2466294" cy="2240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2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26"/>
          <p:cNvGrpSpPr/>
          <p:nvPr/>
        </p:nvGrpSpPr>
        <p:grpSpPr>
          <a:xfrm>
            <a:off x="0" y="-13224"/>
            <a:ext cx="9194400" cy="4934400"/>
            <a:chOff x="0" y="-13224"/>
            <a:chExt cx="9194400" cy="4934400"/>
          </a:xfrm>
        </p:grpSpPr>
        <p:cxnSp>
          <p:nvCxnSpPr>
            <p:cNvPr id="298" name="Google Shape;298;p26"/>
            <p:cNvCxnSpPr/>
            <p:nvPr/>
          </p:nvCxnSpPr>
          <p:spPr>
            <a:xfrm>
              <a:off x="8801105" y="-13224"/>
              <a:ext cx="0" cy="4934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" name="Google Shape;299;p26"/>
            <p:cNvCxnSpPr/>
            <p:nvPr/>
          </p:nvCxnSpPr>
          <p:spPr>
            <a:xfrm>
              <a:off x="0" y="4914900"/>
              <a:ext cx="9194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0" name="Google Shape;300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-1791914" y="402079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8310428" y="11072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27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7"/>
          <p:cNvSpPr txBox="1"/>
          <p:nvPr>
            <p:ph type="ctrTitle"/>
          </p:nvPr>
        </p:nvSpPr>
        <p:spPr>
          <a:xfrm>
            <a:off x="4003750" y="535000"/>
            <a:ext cx="44331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6" name="Google Shape;306;p27"/>
          <p:cNvSpPr txBox="1"/>
          <p:nvPr>
            <p:ph idx="1" type="subTitle"/>
          </p:nvPr>
        </p:nvSpPr>
        <p:spPr>
          <a:xfrm>
            <a:off x="3521050" y="1683475"/>
            <a:ext cx="4915800" cy="12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7" name="Google Shape;307;p27"/>
          <p:cNvSpPr txBox="1"/>
          <p:nvPr/>
        </p:nvSpPr>
        <p:spPr>
          <a:xfrm>
            <a:off x="4389400" y="3594350"/>
            <a:ext cx="403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CREDITS: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This presentation template was created by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3"/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highlight>
                <a:srgbClr val="DFDEFC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308" name="Google Shape;308;p27"/>
          <p:cNvGrpSpPr/>
          <p:nvPr/>
        </p:nvGrpSpPr>
        <p:grpSpPr>
          <a:xfrm>
            <a:off x="-26450" y="228600"/>
            <a:ext cx="9185400" cy="4692530"/>
            <a:chOff x="-26450" y="228600"/>
            <a:chExt cx="9185400" cy="4692530"/>
          </a:xfrm>
        </p:grpSpPr>
        <p:cxnSp>
          <p:nvCxnSpPr>
            <p:cNvPr id="309" name="Google Shape;309;p27"/>
            <p:cNvCxnSpPr/>
            <p:nvPr/>
          </p:nvCxnSpPr>
          <p:spPr>
            <a:xfrm>
              <a:off x="-26450" y="228600"/>
              <a:ext cx="918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0" name="Google Shape;310;p27"/>
            <p:cNvCxnSpPr/>
            <p:nvPr/>
          </p:nvCxnSpPr>
          <p:spPr>
            <a:xfrm>
              <a:off x="8805554" y="237230"/>
              <a:ext cx="0" cy="468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1" name="Google Shape;311;p27"/>
            <p:cNvCxnSpPr/>
            <p:nvPr/>
          </p:nvCxnSpPr>
          <p:spPr>
            <a:xfrm>
              <a:off x="-13225" y="4914900"/>
              <a:ext cx="9168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312" name="Google Shape;312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2853504">
            <a:off x="-433739" y="-854980"/>
            <a:ext cx="2466294" cy="2240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2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28"/>
          <p:cNvCxnSpPr/>
          <p:nvPr/>
        </p:nvCxnSpPr>
        <p:spPr>
          <a:xfrm>
            <a:off x="346775" y="-28425"/>
            <a:ext cx="0" cy="5170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28"/>
          <p:cNvCxnSpPr/>
          <p:nvPr/>
        </p:nvCxnSpPr>
        <p:spPr>
          <a:xfrm>
            <a:off x="355175" y="4914900"/>
            <a:ext cx="880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17" name="Google Shape;3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8187361" y="-585106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-613747" y="32027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77835">
            <a:off x="-1727114" y="-240556"/>
            <a:ext cx="2466294" cy="22402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9"/>
          <p:cNvGrpSpPr/>
          <p:nvPr/>
        </p:nvGrpSpPr>
        <p:grpSpPr>
          <a:xfrm>
            <a:off x="-21294" y="5"/>
            <a:ext cx="8825400" cy="5157600"/>
            <a:chOff x="-21294" y="5"/>
            <a:chExt cx="8825400" cy="5157600"/>
          </a:xfrm>
        </p:grpSpPr>
        <p:cxnSp>
          <p:nvCxnSpPr>
            <p:cNvPr id="323" name="Google Shape;323;p29"/>
            <p:cNvCxnSpPr/>
            <p:nvPr/>
          </p:nvCxnSpPr>
          <p:spPr>
            <a:xfrm>
              <a:off x="-21294" y="4914900"/>
              <a:ext cx="882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" name="Google Shape;324;p29"/>
            <p:cNvCxnSpPr/>
            <p:nvPr/>
          </p:nvCxnSpPr>
          <p:spPr>
            <a:xfrm>
              <a:off x="8801105" y="5"/>
              <a:ext cx="0" cy="5157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325" name="Google Shape;32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503739">
            <a:off x="8331403" y="403350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5204075" y="43675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720000" y="1152475"/>
            <a:ext cx="4934400" cy="16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33" name="Google Shape;33;p4"/>
          <p:cNvGrpSpPr/>
          <p:nvPr/>
        </p:nvGrpSpPr>
        <p:grpSpPr>
          <a:xfrm>
            <a:off x="0" y="-7100"/>
            <a:ext cx="9159000" cy="4923600"/>
            <a:chOff x="0" y="-7100"/>
            <a:chExt cx="9159000" cy="4923600"/>
          </a:xfrm>
        </p:grpSpPr>
        <p:cxnSp>
          <p:nvCxnSpPr>
            <p:cNvPr id="34" name="Google Shape;34;p4"/>
            <p:cNvCxnSpPr/>
            <p:nvPr/>
          </p:nvCxnSpPr>
          <p:spPr>
            <a:xfrm>
              <a:off x="8805550" y="-7100"/>
              <a:ext cx="0" cy="4923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" name="Google Shape;35;p4"/>
            <p:cNvCxnSpPr/>
            <p:nvPr/>
          </p:nvCxnSpPr>
          <p:spPr>
            <a:xfrm>
              <a:off x="0" y="4914900"/>
              <a:ext cx="9159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" name="Google Shape;38;p5"/>
          <p:cNvGrpSpPr/>
          <p:nvPr/>
        </p:nvGrpSpPr>
        <p:grpSpPr>
          <a:xfrm>
            <a:off x="346775" y="-28425"/>
            <a:ext cx="8808850" cy="5170500"/>
            <a:chOff x="346775" y="-28425"/>
            <a:chExt cx="8808850" cy="5170500"/>
          </a:xfrm>
        </p:grpSpPr>
        <p:grpSp>
          <p:nvGrpSpPr>
            <p:cNvPr id="39" name="Google Shape;39;p5"/>
            <p:cNvGrpSpPr/>
            <p:nvPr/>
          </p:nvGrpSpPr>
          <p:grpSpPr>
            <a:xfrm>
              <a:off x="346775" y="-28425"/>
              <a:ext cx="8808850" cy="5170500"/>
              <a:chOff x="346775" y="-28425"/>
              <a:chExt cx="8808850" cy="5170500"/>
            </a:xfrm>
          </p:grpSpPr>
          <p:cxnSp>
            <p:nvCxnSpPr>
              <p:cNvPr id="40" name="Google Shape;40;p5"/>
              <p:cNvCxnSpPr/>
              <p:nvPr/>
            </p:nvCxnSpPr>
            <p:spPr>
              <a:xfrm>
                <a:off x="347625" y="4914900"/>
                <a:ext cx="8808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" name="Google Shape;41;p5"/>
              <p:cNvCxnSpPr/>
              <p:nvPr/>
            </p:nvCxnSpPr>
            <p:spPr>
              <a:xfrm>
                <a:off x="346775" y="-28425"/>
                <a:ext cx="0" cy="5170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42" name="Google Shape;42;p5"/>
            <p:cNvCxnSpPr/>
            <p:nvPr/>
          </p:nvCxnSpPr>
          <p:spPr>
            <a:xfrm>
              <a:off x="8805550" y="-7100"/>
              <a:ext cx="0" cy="4923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1273015" y="3238150"/>
            <a:ext cx="2907600" cy="44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2" type="subTitle"/>
          </p:nvPr>
        </p:nvSpPr>
        <p:spPr>
          <a:xfrm>
            <a:off x="4963365" y="3238150"/>
            <a:ext cx="2907600" cy="44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3" type="subTitle"/>
          </p:nvPr>
        </p:nvSpPr>
        <p:spPr>
          <a:xfrm>
            <a:off x="1273028" y="3607750"/>
            <a:ext cx="290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4" type="subTitle"/>
          </p:nvPr>
        </p:nvSpPr>
        <p:spPr>
          <a:xfrm>
            <a:off x="4963378" y="3607750"/>
            <a:ext cx="290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48" name="Google Shape;4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84391">
            <a:off x="4466578" y="4548525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374578">
            <a:off x="-967975" y="-391146"/>
            <a:ext cx="2055050" cy="1866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937725">
            <a:off x="7984412" y="1289507"/>
            <a:ext cx="2466294" cy="2240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4" name="Google Shape;54;p6"/>
          <p:cNvGrpSpPr/>
          <p:nvPr/>
        </p:nvGrpSpPr>
        <p:grpSpPr>
          <a:xfrm>
            <a:off x="-49650" y="5"/>
            <a:ext cx="9208500" cy="4914895"/>
            <a:chOff x="-49650" y="5"/>
            <a:chExt cx="9208500" cy="4914895"/>
          </a:xfrm>
        </p:grpSpPr>
        <p:cxnSp>
          <p:nvCxnSpPr>
            <p:cNvPr id="55" name="Google Shape;55;p6"/>
            <p:cNvCxnSpPr/>
            <p:nvPr/>
          </p:nvCxnSpPr>
          <p:spPr>
            <a:xfrm>
              <a:off x="-49650" y="4914900"/>
              <a:ext cx="9208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" name="Google Shape;56;p6"/>
            <p:cNvCxnSpPr/>
            <p:nvPr/>
          </p:nvCxnSpPr>
          <p:spPr>
            <a:xfrm>
              <a:off x="8801105" y="5"/>
              <a:ext cx="0" cy="490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57" name="Google Shape;5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39868">
            <a:off x="-722473" y="255176"/>
            <a:ext cx="1426124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7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7"/>
          <p:cNvSpPr txBox="1"/>
          <p:nvPr>
            <p:ph idx="1" type="body"/>
          </p:nvPr>
        </p:nvSpPr>
        <p:spPr>
          <a:xfrm>
            <a:off x="1859700" y="1535825"/>
            <a:ext cx="5424600" cy="28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61" name="Google Shape;61;p7"/>
          <p:cNvGrpSpPr/>
          <p:nvPr/>
        </p:nvGrpSpPr>
        <p:grpSpPr>
          <a:xfrm>
            <a:off x="-7100" y="228600"/>
            <a:ext cx="9172800" cy="4910527"/>
            <a:chOff x="-7100" y="228600"/>
            <a:chExt cx="9172800" cy="4910527"/>
          </a:xfrm>
        </p:grpSpPr>
        <p:cxnSp>
          <p:nvCxnSpPr>
            <p:cNvPr id="62" name="Google Shape;62;p7"/>
            <p:cNvCxnSpPr/>
            <p:nvPr/>
          </p:nvCxnSpPr>
          <p:spPr>
            <a:xfrm>
              <a:off x="-7100" y="228600"/>
              <a:ext cx="91728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" name="Google Shape;63;p7"/>
            <p:cNvCxnSpPr/>
            <p:nvPr/>
          </p:nvCxnSpPr>
          <p:spPr>
            <a:xfrm>
              <a:off x="8805554" y="229927"/>
              <a:ext cx="0" cy="49092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64" name="Google Shape;6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468778">
            <a:off x="7305177" y="609551"/>
            <a:ext cx="1426124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853504">
            <a:off x="-1665789" y="1080820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245954">
            <a:off x="7778025" y="3981554"/>
            <a:ext cx="2055050" cy="186667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/>
          <p:nvPr>
            <p:ph type="title"/>
          </p:nvPr>
        </p:nvSpPr>
        <p:spPr>
          <a:xfrm>
            <a:off x="1388100" y="1230900"/>
            <a:ext cx="6367800" cy="23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71" name="Google Shape;71;p8"/>
          <p:cNvGrpSpPr/>
          <p:nvPr/>
        </p:nvGrpSpPr>
        <p:grpSpPr>
          <a:xfrm>
            <a:off x="-13225" y="-28425"/>
            <a:ext cx="9168900" cy="5170500"/>
            <a:chOff x="-13225" y="-28425"/>
            <a:chExt cx="9168900" cy="5170500"/>
          </a:xfrm>
        </p:grpSpPr>
        <p:cxnSp>
          <p:nvCxnSpPr>
            <p:cNvPr id="72" name="Google Shape;72;p8"/>
            <p:cNvCxnSpPr/>
            <p:nvPr/>
          </p:nvCxnSpPr>
          <p:spPr>
            <a:xfrm>
              <a:off x="349477" y="228600"/>
              <a:ext cx="8788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13225" y="4914900"/>
              <a:ext cx="9168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75" name="Google Shape;7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635454">
            <a:off x="7567949" y="-794630"/>
            <a:ext cx="2466295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579498">
            <a:off x="1306327" y="4438699"/>
            <a:ext cx="1426126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-1407050" y="5621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/>
          <p:nvPr>
            <p:ph type="title"/>
          </p:nvPr>
        </p:nvSpPr>
        <p:spPr>
          <a:xfrm>
            <a:off x="2108061" y="1316525"/>
            <a:ext cx="4927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" name="Google Shape;81;p9"/>
          <p:cNvSpPr txBox="1"/>
          <p:nvPr>
            <p:ph idx="1" type="subTitle"/>
          </p:nvPr>
        </p:nvSpPr>
        <p:spPr>
          <a:xfrm>
            <a:off x="1081550" y="1524400"/>
            <a:ext cx="3128700" cy="33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82" name="Google Shape;82;p9"/>
          <p:cNvGrpSpPr/>
          <p:nvPr/>
        </p:nvGrpSpPr>
        <p:grpSpPr>
          <a:xfrm>
            <a:off x="346775" y="-28425"/>
            <a:ext cx="8812125" cy="5170500"/>
            <a:chOff x="346775" y="-28425"/>
            <a:chExt cx="8812125" cy="5170500"/>
          </a:xfrm>
        </p:grpSpPr>
        <p:cxnSp>
          <p:nvCxnSpPr>
            <p:cNvPr id="83" name="Google Shape;83;p9"/>
            <p:cNvCxnSpPr/>
            <p:nvPr/>
          </p:nvCxnSpPr>
          <p:spPr>
            <a:xfrm>
              <a:off x="355400" y="228600"/>
              <a:ext cx="88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9"/>
            <p:cNvCxnSpPr/>
            <p:nvPr/>
          </p:nvCxnSpPr>
          <p:spPr>
            <a:xfrm>
              <a:off x="8805554" y="237230"/>
              <a:ext cx="0" cy="490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86" name="Google Shape;8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84391">
            <a:off x="6566553" y="-466912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7282062" y="387064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74578">
            <a:off x="-1102775" y="1476279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/>
          <p:nvPr>
            <p:ph idx="2" type="pic"/>
          </p:nvPr>
        </p:nvSpPr>
        <p:spPr>
          <a:xfrm>
            <a:off x="-75" y="-730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0"/>
          <p:cNvSpPr txBox="1"/>
          <p:nvPr>
            <p:ph type="title"/>
          </p:nvPr>
        </p:nvSpPr>
        <p:spPr>
          <a:xfrm>
            <a:off x="720000" y="3476300"/>
            <a:ext cx="5012400" cy="11334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0"/>
          <p:cNvSpPr txBox="1"/>
          <p:nvPr>
            <p:ph idx="1" type="subTitle"/>
          </p:nvPr>
        </p:nvSpPr>
        <p:spPr>
          <a:xfrm>
            <a:off x="715125" y="3702807"/>
            <a:ext cx="53394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Zuleyka, Jose, &amp; Lidzy</a:t>
            </a:r>
            <a:endParaRPr/>
          </a:p>
        </p:txBody>
      </p:sp>
      <p:sp>
        <p:nvSpPr>
          <p:cNvPr id="332" name="Google Shape;332;p30"/>
          <p:cNvSpPr txBox="1"/>
          <p:nvPr>
            <p:ph type="ctrTitle"/>
          </p:nvPr>
        </p:nvSpPr>
        <p:spPr>
          <a:xfrm>
            <a:off x="715125" y="1546800"/>
            <a:ext cx="5339400" cy="16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DETECTING EYE DISEASES</a:t>
            </a:r>
            <a:endParaRPr sz="2600" u="sng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33" name="Google Shape;333;p30"/>
          <p:cNvSpPr txBox="1"/>
          <p:nvPr/>
        </p:nvSpPr>
        <p:spPr>
          <a:xfrm>
            <a:off x="715125" y="3108200"/>
            <a:ext cx="5774400" cy="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With Computer Vision</a:t>
            </a:r>
            <a:endParaRPr sz="3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334" name="Google Shape;334;p30"/>
          <p:cNvGrpSpPr/>
          <p:nvPr/>
        </p:nvGrpSpPr>
        <p:grpSpPr>
          <a:xfrm flipH="1">
            <a:off x="5896690" y="1234272"/>
            <a:ext cx="3247298" cy="2963296"/>
            <a:chOff x="273740" y="1205435"/>
            <a:chExt cx="3247298" cy="2963296"/>
          </a:xfrm>
        </p:grpSpPr>
        <p:grpSp>
          <p:nvGrpSpPr>
            <p:cNvPr id="335" name="Google Shape;335;p30"/>
            <p:cNvGrpSpPr/>
            <p:nvPr/>
          </p:nvGrpSpPr>
          <p:grpSpPr>
            <a:xfrm flipH="1" rot="361982">
              <a:off x="405497" y="1354857"/>
              <a:ext cx="2983785" cy="2664452"/>
              <a:chOff x="6434008" y="1542648"/>
              <a:chExt cx="2879716" cy="2571521"/>
            </a:xfrm>
          </p:grpSpPr>
          <p:sp>
            <p:nvSpPr>
              <p:cNvPr id="336" name="Google Shape;336;p30"/>
              <p:cNvSpPr/>
              <p:nvPr/>
            </p:nvSpPr>
            <p:spPr>
              <a:xfrm rot="408143">
                <a:off x="6641558" y="2164553"/>
                <a:ext cx="298622" cy="1059016"/>
              </a:xfrm>
              <a:custGeom>
                <a:rect b="b" l="l" r="r" t="t"/>
                <a:pathLst>
                  <a:path extrusionOk="0" h="61639" w="17381">
                    <a:moveTo>
                      <a:pt x="17328" y="0"/>
                    </a:moveTo>
                    <a:cubicBezTo>
                      <a:pt x="10386" y="0"/>
                      <a:pt x="0" y="14510"/>
                      <a:pt x="0" y="31628"/>
                    </a:cubicBezTo>
                    <a:cubicBezTo>
                      <a:pt x="0" y="47077"/>
                      <a:pt x="8873" y="61639"/>
                      <a:pt x="15814" y="61639"/>
                    </a:cubicBezTo>
                    <a:cubicBezTo>
                      <a:pt x="15867" y="61639"/>
                      <a:pt x="15292" y="58925"/>
                      <a:pt x="15397" y="58925"/>
                    </a:cubicBezTo>
                    <a:lnTo>
                      <a:pt x="14301" y="50835"/>
                    </a:lnTo>
                    <a:cubicBezTo>
                      <a:pt x="14249" y="50835"/>
                      <a:pt x="15292" y="51148"/>
                      <a:pt x="14301" y="50835"/>
                    </a:cubicBezTo>
                    <a:cubicBezTo>
                      <a:pt x="11482" y="49948"/>
                      <a:pt x="2975" y="42902"/>
                      <a:pt x="3288" y="31628"/>
                    </a:cubicBezTo>
                    <a:cubicBezTo>
                      <a:pt x="3654" y="18476"/>
                      <a:pt x="10282" y="14457"/>
                      <a:pt x="13883" y="14457"/>
                    </a:cubicBezTo>
                    <a:lnTo>
                      <a:pt x="13935" y="14457"/>
                    </a:lnTo>
                    <a:lnTo>
                      <a:pt x="17119" y="3915"/>
                    </a:lnTo>
                    <a:cubicBezTo>
                      <a:pt x="17276" y="522"/>
                      <a:pt x="17380" y="0"/>
                      <a:pt x="17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0"/>
              <p:cNvSpPr/>
              <p:nvPr/>
            </p:nvSpPr>
            <p:spPr>
              <a:xfrm rot="408143">
                <a:off x="6645477" y="2812594"/>
                <a:ext cx="54721" cy="91489"/>
              </a:xfrm>
              <a:custGeom>
                <a:rect b="b" l="l" r="r" t="t"/>
                <a:pathLst>
                  <a:path extrusionOk="0" h="5325" w="3185">
                    <a:moveTo>
                      <a:pt x="2193" y="1"/>
                    </a:moveTo>
                    <a:cubicBezTo>
                      <a:pt x="1618" y="888"/>
                      <a:pt x="1044" y="1775"/>
                      <a:pt x="470" y="2662"/>
                    </a:cubicBezTo>
                    <a:cubicBezTo>
                      <a:pt x="314" y="2923"/>
                      <a:pt x="157" y="3184"/>
                      <a:pt x="1" y="3393"/>
                    </a:cubicBezTo>
                    <a:cubicBezTo>
                      <a:pt x="157" y="4019"/>
                      <a:pt x="261" y="4698"/>
                      <a:pt x="366" y="5324"/>
                    </a:cubicBezTo>
                    <a:lnTo>
                      <a:pt x="1044" y="4750"/>
                    </a:lnTo>
                    <a:cubicBezTo>
                      <a:pt x="1775" y="4176"/>
                      <a:pt x="2506" y="3497"/>
                      <a:pt x="3184" y="2871"/>
                    </a:cubicBezTo>
                    <a:cubicBezTo>
                      <a:pt x="3028" y="2401"/>
                      <a:pt x="2819" y="1984"/>
                      <a:pt x="2662" y="1566"/>
                    </a:cubicBezTo>
                    <a:lnTo>
                      <a:pt x="2662" y="1514"/>
                    </a:lnTo>
                    <a:cubicBezTo>
                      <a:pt x="2506" y="1044"/>
                      <a:pt x="2349" y="523"/>
                      <a:pt x="2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30"/>
              <p:cNvSpPr/>
              <p:nvPr/>
            </p:nvSpPr>
            <p:spPr>
              <a:xfrm rot="408143">
                <a:off x="6656463" y="2579716"/>
                <a:ext cx="51130" cy="69961"/>
              </a:xfrm>
              <a:custGeom>
                <a:rect b="b" l="l" r="r" t="t"/>
                <a:pathLst>
                  <a:path extrusionOk="0" h="4072" w="2976">
                    <a:moveTo>
                      <a:pt x="262" y="1"/>
                    </a:moveTo>
                    <a:cubicBezTo>
                      <a:pt x="157" y="627"/>
                      <a:pt x="105" y="1306"/>
                      <a:pt x="1" y="1984"/>
                    </a:cubicBezTo>
                    <a:cubicBezTo>
                      <a:pt x="209" y="2141"/>
                      <a:pt x="418" y="2297"/>
                      <a:pt x="627" y="2506"/>
                    </a:cubicBezTo>
                    <a:cubicBezTo>
                      <a:pt x="1253" y="3028"/>
                      <a:pt x="1932" y="3550"/>
                      <a:pt x="2558" y="4072"/>
                    </a:cubicBezTo>
                    <a:cubicBezTo>
                      <a:pt x="2610" y="3602"/>
                      <a:pt x="2662" y="3185"/>
                      <a:pt x="2767" y="2767"/>
                    </a:cubicBezTo>
                    <a:lnTo>
                      <a:pt x="2767" y="2715"/>
                    </a:lnTo>
                    <a:cubicBezTo>
                      <a:pt x="2819" y="2089"/>
                      <a:pt x="2923" y="1410"/>
                      <a:pt x="2976" y="784"/>
                    </a:cubicBezTo>
                    <a:cubicBezTo>
                      <a:pt x="2297" y="523"/>
                      <a:pt x="1619" y="314"/>
                      <a:pt x="940" y="157"/>
                    </a:cubicBezTo>
                    <a:cubicBezTo>
                      <a:pt x="731" y="105"/>
                      <a:pt x="470" y="53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0"/>
              <p:cNvSpPr/>
              <p:nvPr/>
            </p:nvSpPr>
            <p:spPr>
              <a:xfrm rot="408143">
                <a:off x="6637182" y="2741825"/>
                <a:ext cx="52024" cy="69067"/>
              </a:xfrm>
              <a:custGeom>
                <a:rect b="b" l="l" r="r" t="t"/>
                <a:pathLst>
                  <a:path extrusionOk="0" h="4020" w="3028">
                    <a:moveTo>
                      <a:pt x="2506" y="1"/>
                    </a:moveTo>
                    <a:cubicBezTo>
                      <a:pt x="1880" y="471"/>
                      <a:pt x="1253" y="940"/>
                      <a:pt x="627" y="1514"/>
                    </a:cubicBezTo>
                    <a:lnTo>
                      <a:pt x="1" y="2036"/>
                    </a:lnTo>
                    <a:cubicBezTo>
                      <a:pt x="53" y="2715"/>
                      <a:pt x="105" y="3341"/>
                      <a:pt x="209" y="4020"/>
                    </a:cubicBezTo>
                    <a:cubicBezTo>
                      <a:pt x="418" y="3967"/>
                      <a:pt x="679" y="3915"/>
                      <a:pt x="940" y="3863"/>
                    </a:cubicBezTo>
                    <a:cubicBezTo>
                      <a:pt x="1619" y="3654"/>
                      <a:pt x="2349" y="3445"/>
                      <a:pt x="3028" y="3185"/>
                    </a:cubicBezTo>
                    <a:cubicBezTo>
                      <a:pt x="2767" y="2141"/>
                      <a:pt x="2610" y="1045"/>
                      <a:pt x="25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0"/>
              <p:cNvSpPr/>
              <p:nvPr/>
            </p:nvSpPr>
            <p:spPr>
              <a:xfrm rot="408143">
                <a:off x="6683156" y="2490861"/>
                <a:ext cx="51130" cy="87898"/>
              </a:xfrm>
              <a:custGeom>
                <a:rect b="b" l="l" r="r" t="t"/>
                <a:pathLst>
                  <a:path extrusionOk="0" h="5116" w="2976">
                    <a:moveTo>
                      <a:pt x="470" y="0"/>
                    </a:moveTo>
                    <a:cubicBezTo>
                      <a:pt x="313" y="574"/>
                      <a:pt x="157" y="1201"/>
                      <a:pt x="0" y="1775"/>
                    </a:cubicBezTo>
                    <a:cubicBezTo>
                      <a:pt x="157" y="2088"/>
                      <a:pt x="366" y="2349"/>
                      <a:pt x="522" y="2662"/>
                    </a:cubicBezTo>
                    <a:cubicBezTo>
                      <a:pt x="1044" y="3497"/>
                      <a:pt x="1618" y="4332"/>
                      <a:pt x="2192" y="5115"/>
                    </a:cubicBezTo>
                    <a:cubicBezTo>
                      <a:pt x="2349" y="4124"/>
                      <a:pt x="2610" y="3132"/>
                      <a:pt x="2975" y="2192"/>
                    </a:cubicBezTo>
                    <a:cubicBezTo>
                      <a:pt x="2349" y="1618"/>
                      <a:pt x="1723" y="1044"/>
                      <a:pt x="1096" y="522"/>
                    </a:cubicBezTo>
                    <a:cubicBezTo>
                      <a:pt x="888" y="366"/>
                      <a:pt x="679" y="157"/>
                      <a:pt x="4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30"/>
              <p:cNvSpPr/>
              <p:nvPr/>
            </p:nvSpPr>
            <p:spPr>
              <a:xfrm rot="408143">
                <a:off x="6662167" y="2873426"/>
                <a:ext cx="55615" cy="113892"/>
              </a:xfrm>
              <a:custGeom>
                <a:rect b="b" l="l" r="r" t="t"/>
                <a:pathLst>
                  <a:path extrusionOk="0" h="6629" w="3237">
                    <a:moveTo>
                      <a:pt x="1984" y="0"/>
                    </a:moveTo>
                    <a:cubicBezTo>
                      <a:pt x="1462" y="1253"/>
                      <a:pt x="993" y="2505"/>
                      <a:pt x="523" y="3810"/>
                    </a:cubicBezTo>
                    <a:cubicBezTo>
                      <a:pt x="314" y="4280"/>
                      <a:pt x="157" y="4750"/>
                      <a:pt x="1" y="5219"/>
                    </a:cubicBezTo>
                    <a:cubicBezTo>
                      <a:pt x="210" y="5689"/>
                      <a:pt x="418" y="6159"/>
                      <a:pt x="627" y="6628"/>
                    </a:cubicBezTo>
                    <a:cubicBezTo>
                      <a:pt x="836" y="6263"/>
                      <a:pt x="1097" y="5898"/>
                      <a:pt x="1358" y="5532"/>
                    </a:cubicBezTo>
                    <a:cubicBezTo>
                      <a:pt x="1984" y="4489"/>
                      <a:pt x="2610" y="3445"/>
                      <a:pt x="3237" y="2349"/>
                    </a:cubicBezTo>
                    <a:cubicBezTo>
                      <a:pt x="2767" y="1618"/>
                      <a:pt x="2350" y="835"/>
                      <a:pt x="1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30"/>
              <p:cNvSpPr/>
              <p:nvPr/>
            </p:nvSpPr>
            <p:spPr>
              <a:xfrm rot="408143">
                <a:off x="8497470" y="3213688"/>
                <a:ext cx="524586" cy="470792"/>
              </a:xfrm>
              <a:custGeom>
                <a:rect b="b" l="l" r="r" t="t"/>
                <a:pathLst>
                  <a:path extrusionOk="0" h="27402" w="30533">
                    <a:moveTo>
                      <a:pt x="18685" y="27349"/>
                    </a:moveTo>
                    <a:cubicBezTo>
                      <a:pt x="13205" y="22600"/>
                      <a:pt x="5846" y="19155"/>
                      <a:pt x="1" y="17328"/>
                    </a:cubicBezTo>
                    <a:cubicBezTo>
                      <a:pt x="888" y="17120"/>
                      <a:pt x="4333" y="5637"/>
                      <a:pt x="7882" y="1"/>
                    </a:cubicBezTo>
                    <a:cubicBezTo>
                      <a:pt x="9552" y="2715"/>
                      <a:pt x="18425" y="5898"/>
                      <a:pt x="24635" y="7360"/>
                    </a:cubicBezTo>
                    <a:cubicBezTo>
                      <a:pt x="30533" y="8821"/>
                      <a:pt x="29802" y="25209"/>
                      <a:pt x="18685" y="274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0"/>
              <p:cNvSpPr/>
              <p:nvPr/>
            </p:nvSpPr>
            <p:spPr>
              <a:xfrm rot="408143">
                <a:off x="8478316" y="3462527"/>
                <a:ext cx="494090" cy="307831"/>
              </a:xfrm>
              <a:custGeom>
                <a:rect b="b" l="l" r="r" t="t"/>
                <a:pathLst>
                  <a:path extrusionOk="0" h="17917" w="28758">
                    <a:moveTo>
                      <a:pt x="882" y="1"/>
                    </a:moveTo>
                    <a:cubicBezTo>
                      <a:pt x="762" y="1"/>
                      <a:pt x="642" y="5"/>
                      <a:pt x="522" y="15"/>
                    </a:cubicBezTo>
                    <a:cubicBezTo>
                      <a:pt x="365" y="275"/>
                      <a:pt x="157" y="589"/>
                      <a:pt x="0" y="850"/>
                    </a:cubicBezTo>
                    <a:cubicBezTo>
                      <a:pt x="104" y="850"/>
                      <a:pt x="261" y="797"/>
                      <a:pt x="365" y="797"/>
                    </a:cubicBezTo>
                    <a:cubicBezTo>
                      <a:pt x="522" y="784"/>
                      <a:pt x="679" y="778"/>
                      <a:pt x="835" y="778"/>
                    </a:cubicBezTo>
                    <a:cubicBezTo>
                      <a:pt x="1305" y="778"/>
                      <a:pt x="1775" y="837"/>
                      <a:pt x="2244" y="954"/>
                    </a:cubicBezTo>
                    <a:cubicBezTo>
                      <a:pt x="3497" y="1163"/>
                      <a:pt x="4697" y="1632"/>
                      <a:pt x="5793" y="2102"/>
                    </a:cubicBezTo>
                    <a:cubicBezTo>
                      <a:pt x="8090" y="3042"/>
                      <a:pt x="10125" y="4242"/>
                      <a:pt x="12004" y="5338"/>
                    </a:cubicBezTo>
                    <a:cubicBezTo>
                      <a:pt x="15710" y="7635"/>
                      <a:pt x="18789" y="9879"/>
                      <a:pt x="21294" y="11758"/>
                    </a:cubicBezTo>
                    <a:cubicBezTo>
                      <a:pt x="26252" y="15515"/>
                      <a:pt x="28758" y="17916"/>
                      <a:pt x="28758" y="17916"/>
                    </a:cubicBezTo>
                    <a:cubicBezTo>
                      <a:pt x="28758" y="17916"/>
                      <a:pt x="26409" y="15515"/>
                      <a:pt x="21555" y="11601"/>
                    </a:cubicBezTo>
                    <a:lnTo>
                      <a:pt x="21607" y="11601"/>
                    </a:lnTo>
                    <a:cubicBezTo>
                      <a:pt x="19154" y="9670"/>
                      <a:pt x="16179" y="7374"/>
                      <a:pt x="12422" y="4973"/>
                    </a:cubicBezTo>
                    <a:cubicBezTo>
                      <a:pt x="10543" y="3772"/>
                      <a:pt x="8507" y="2520"/>
                      <a:pt x="6211" y="1476"/>
                    </a:cubicBezTo>
                    <a:cubicBezTo>
                      <a:pt x="5063" y="954"/>
                      <a:pt x="3810" y="484"/>
                      <a:pt x="2453" y="223"/>
                    </a:cubicBezTo>
                    <a:cubicBezTo>
                      <a:pt x="1981" y="94"/>
                      <a:pt x="1438" y="1"/>
                      <a:pt x="8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0"/>
              <p:cNvSpPr/>
              <p:nvPr/>
            </p:nvSpPr>
            <p:spPr>
              <a:xfrm rot="408143">
                <a:off x="8505768" y="3430550"/>
                <a:ext cx="504845" cy="305821"/>
              </a:xfrm>
              <a:custGeom>
                <a:rect b="b" l="l" r="r" t="t"/>
                <a:pathLst>
                  <a:path extrusionOk="0" h="17800" w="29384">
                    <a:moveTo>
                      <a:pt x="470" y="1"/>
                    </a:moveTo>
                    <a:cubicBezTo>
                      <a:pt x="313" y="262"/>
                      <a:pt x="157" y="523"/>
                      <a:pt x="0" y="732"/>
                    </a:cubicBezTo>
                    <a:cubicBezTo>
                      <a:pt x="2140" y="1149"/>
                      <a:pt x="4175" y="1880"/>
                      <a:pt x="6054" y="2663"/>
                    </a:cubicBezTo>
                    <a:cubicBezTo>
                      <a:pt x="8299" y="3602"/>
                      <a:pt x="10386" y="4698"/>
                      <a:pt x="12265" y="5794"/>
                    </a:cubicBezTo>
                    <a:cubicBezTo>
                      <a:pt x="16075" y="7986"/>
                      <a:pt x="19207" y="10126"/>
                      <a:pt x="21712" y="11953"/>
                    </a:cubicBezTo>
                    <a:cubicBezTo>
                      <a:pt x="26718" y="15514"/>
                      <a:pt x="29325" y="17799"/>
                      <a:pt x="29383" y="17799"/>
                    </a:cubicBezTo>
                    <a:cubicBezTo>
                      <a:pt x="29383" y="17799"/>
                      <a:pt x="29383" y="17799"/>
                      <a:pt x="29383" y="17799"/>
                    </a:cubicBezTo>
                    <a:lnTo>
                      <a:pt x="29383" y="17799"/>
                    </a:lnTo>
                    <a:cubicBezTo>
                      <a:pt x="29383" y="17799"/>
                      <a:pt x="29383" y="17799"/>
                      <a:pt x="29383" y="17799"/>
                    </a:cubicBezTo>
                    <a:cubicBezTo>
                      <a:pt x="29384" y="17799"/>
                      <a:pt x="29384" y="17799"/>
                      <a:pt x="29384" y="17798"/>
                    </a:cubicBezTo>
                    <a:lnTo>
                      <a:pt x="29384" y="17798"/>
                    </a:lnTo>
                    <a:cubicBezTo>
                      <a:pt x="29384" y="17799"/>
                      <a:pt x="29384" y="17799"/>
                      <a:pt x="29383" y="17799"/>
                    </a:cubicBezTo>
                    <a:lnTo>
                      <a:pt x="29383" y="17799"/>
                    </a:lnTo>
                    <a:cubicBezTo>
                      <a:pt x="29328" y="17799"/>
                      <a:pt x="26876" y="15512"/>
                      <a:pt x="22025" y="11796"/>
                    </a:cubicBezTo>
                    <a:cubicBezTo>
                      <a:pt x="19572" y="9969"/>
                      <a:pt x="16493" y="7725"/>
                      <a:pt x="12683" y="5429"/>
                    </a:cubicBezTo>
                    <a:cubicBezTo>
                      <a:pt x="10804" y="4281"/>
                      <a:pt x="8716" y="3132"/>
                      <a:pt x="6420" y="2089"/>
                    </a:cubicBezTo>
                    <a:cubicBezTo>
                      <a:pt x="4593" y="1253"/>
                      <a:pt x="2610" y="47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0"/>
              <p:cNvSpPr/>
              <p:nvPr/>
            </p:nvSpPr>
            <p:spPr>
              <a:xfrm rot="408143">
                <a:off x="8537334" y="3392626"/>
                <a:ext cx="519208" cy="277111"/>
              </a:xfrm>
              <a:custGeom>
                <a:rect b="b" l="l" r="r" t="t"/>
                <a:pathLst>
                  <a:path extrusionOk="0" h="16129" w="30220">
                    <a:moveTo>
                      <a:pt x="366" y="1"/>
                    </a:moveTo>
                    <a:cubicBezTo>
                      <a:pt x="261" y="210"/>
                      <a:pt x="157" y="471"/>
                      <a:pt x="0" y="679"/>
                    </a:cubicBezTo>
                    <a:cubicBezTo>
                      <a:pt x="9447" y="4437"/>
                      <a:pt x="16806" y="8456"/>
                      <a:pt x="21921" y="11326"/>
                    </a:cubicBezTo>
                    <a:cubicBezTo>
                      <a:pt x="27244" y="14354"/>
                      <a:pt x="30219" y="16128"/>
                      <a:pt x="30219" y="16128"/>
                    </a:cubicBezTo>
                    <a:cubicBezTo>
                      <a:pt x="30219" y="16128"/>
                      <a:pt x="27401" y="14301"/>
                      <a:pt x="22182" y="11170"/>
                    </a:cubicBezTo>
                    <a:cubicBezTo>
                      <a:pt x="19572" y="9604"/>
                      <a:pt x="16336" y="7673"/>
                      <a:pt x="12422" y="5638"/>
                    </a:cubicBezTo>
                    <a:cubicBezTo>
                      <a:pt x="8925" y="3811"/>
                      <a:pt x="4906" y="1880"/>
                      <a:pt x="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30"/>
              <p:cNvSpPr/>
              <p:nvPr/>
            </p:nvSpPr>
            <p:spPr>
              <a:xfrm rot="408143">
                <a:off x="8605029" y="3293305"/>
                <a:ext cx="599907" cy="208611"/>
              </a:xfrm>
              <a:custGeom>
                <a:rect b="b" l="l" r="r" t="t"/>
                <a:pathLst>
                  <a:path extrusionOk="0" h="12142" w="34917">
                    <a:moveTo>
                      <a:pt x="314" y="0"/>
                    </a:moveTo>
                    <a:cubicBezTo>
                      <a:pt x="209" y="261"/>
                      <a:pt x="105" y="522"/>
                      <a:pt x="0" y="783"/>
                    </a:cubicBezTo>
                    <a:cubicBezTo>
                      <a:pt x="679" y="1253"/>
                      <a:pt x="1357" y="1722"/>
                      <a:pt x="2036" y="2140"/>
                    </a:cubicBezTo>
                    <a:cubicBezTo>
                      <a:pt x="3288" y="2871"/>
                      <a:pt x="4489" y="3549"/>
                      <a:pt x="5741" y="4175"/>
                    </a:cubicBezTo>
                    <a:cubicBezTo>
                      <a:pt x="8142" y="5480"/>
                      <a:pt x="10491" y="6524"/>
                      <a:pt x="12683" y="7463"/>
                    </a:cubicBezTo>
                    <a:cubicBezTo>
                      <a:pt x="17171" y="9342"/>
                      <a:pt x="21138" y="10647"/>
                      <a:pt x="24478" y="11378"/>
                    </a:cubicBezTo>
                    <a:cubicBezTo>
                      <a:pt x="26931" y="11914"/>
                      <a:pt x="29019" y="12141"/>
                      <a:pt x="30657" y="12141"/>
                    </a:cubicBezTo>
                    <a:cubicBezTo>
                      <a:pt x="31250" y="12141"/>
                      <a:pt x="31783" y="12112"/>
                      <a:pt x="32255" y="12056"/>
                    </a:cubicBezTo>
                    <a:cubicBezTo>
                      <a:pt x="34081" y="11900"/>
                      <a:pt x="34916" y="11378"/>
                      <a:pt x="34916" y="11378"/>
                    </a:cubicBezTo>
                    <a:lnTo>
                      <a:pt x="34916" y="11378"/>
                    </a:lnTo>
                    <a:cubicBezTo>
                      <a:pt x="34916" y="11378"/>
                      <a:pt x="34081" y="11848"/>
                      <a:pt x="32307" y="12004"/>
                    </a:cubicBezTo>
                    <a:cubicBezTo>
                      <a:pt x="31962" y="12035"/>
                      <a:pt x="31582" y="12052"/>
                      <a:pt x="31169" y="12052"/>
                    </a:cubicBezTo>
                    <a:cubicBezTo>
                      <a:pt x="29514" y="12052"/>
                      <a:pt x="27317" y="11785"/>
                      <a:pt x="24687" y="11117"/>
                    </a:cubicBezTo>
                    <a:cubicBezTo>
                      <a:pt x="21399" y="10334"/>
                      <a:pt x="17485" y="8977"/>
                      <a:pt x="13100" y="7046"/>
                    </a:cubicBezTo>
                    <a:cubicBezTo>
                      <a:pt x="10908" y="6054"/>
                      <a:pt x="8560" y="4958"/>
                      <a:pt x="6159" y="3653"/>
                    </a:cubicBezTo>
                    <a:cubicBezTo>
                      <a:pt x="4959" y="2975"/>
                      <a:pt x="3706" y="2296"/>
                      <a:pt x="2506" y="1514"/>
                    </a:cubicBezTo>
                    <a:cubicBezTo>
                      <a:pt x="1775" y="1044"/>
                      <a:pt x="1044" y="522"/>
                      <a:pt x="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0"/>
              <p:cNvSpPr/>
              <p:nvPr/>
            </p:nvSpPr>
            <p:spPr>
              <a:xfrm rot="408143">
                <a:off x="8623102" y="3258567"/>
                <a:ext cx="617844" cy="203285"/>
              </a:xfrm>
              <a:custGeom>
                <a:rect b="b" l="l" r="r" t="t"/>
                <a:pathLst>
                  <a:path extrusionOk="0" h="11832" w="35961">
                    <a:moveTo>
                      <a:pt x="261" y="1"/>
                    </a:moveTo>
                    <a:cubicBezTo>
                      <a:pt x="157" y="314"/>
                      <a:pt x="52" y="575"/>
                      <a:pt x="0" y="836"/>
                    </a:cubicBezTo>
                    <a:cubicBezTo>
                      <a:pt x="574" y="1358"/>
                      <a:pt x="1201" y="1776"/>
                      <a:pt x="1775" y="2193"/>
                    </a:cubicBezTo>
                    <a:cubicBezTo>
                      <a:pt x="3027" y="3028"/>
                      <a:pt x="4280" y="3759"/>
                      <a:pt x="5533" y="4385"/>
                    </a:cubicBezTo>
                    <a:cubicBezTo>
                      <a:pt x="8038" y="5690"/>
                      <a:pt x="10491" y="6734"/>
                      <a:pt x="12839" y="7621"/>
                    </a:cubicBezTo>
                    <a:cubicBezTo>
                      <a:pt x="17484" y="9396"/>
                      <a:pt x="21660" y="10492"/>
                      <a:pt x="25157" y="11118"/>
                    </a:cubicBezTo>
                    <a:cubicBezTo>
                      <a:pt x="27874" y="11653"/>
                      <a:pt x="30170" y="11831"/>
                      <a:pt x="31915" y="11831"/>
                    </a:cubicBezTo>
                    <a:cubicBezTo>
                      <a:pt x="32381" y="11831"/>
                      <a:pt x="32809" y="11818"/>
                      <a:pt x="33194" y="11796"/>
                    </a:cubicBezTo>
                    <a:cubicBezTo>
                      <a:pt x="35072" y="11640"/>
                      <a:pt x="35960" y="11222"/>
                      <a:pt x="35960" y="11222"/>
                    </a:cubicBezTo>
                    <a:lnTo>
                      <a:pt x="35960" y="11222"/>
                    </a:lnTo>
                    <a:cubicBezTo>
                      <a:pt x="35960" y="11222"/>
                      <a:pt x="35072" y="11588"/>
                      <a:pt x="33246" y="11692"/>
                    </a:cubicBezTo>
                    <a:cubicBezTo>
                      <a:pt x="32962" y="11709"/>
                      <a:pt x="32653" y="11717"/>
                      <a:pt x="32322" y="11717"/>
                    </a:cubicBezTo>
                    <a:cubicBezTo>
                      <a:pt x="30584" y="11717"/>
                      <a:pt x="28214" y="11479"/>
                      <a:pt x="25365" y="10909"/>
                    </a:cubicBezTo>
                    <a:cubicBezTo>
                      <a:pt x="21973" y="10178"/>
                      <a:pt x="17850" y="9030"/>
                      <a:pt x="13205" y="7203"/>
                    </a:cubicBezTo>
                    <a:cubicBezTo>
                      <a:pt x="10908" y="6264"/>
                      <a:pt x="8455" y="5168"/>
                      <a:pt x="6002" y="3863"/>
                    </a:cubicBezTo>
                    <a:cubicBezTo>
                      <a:pt x="4750" y="3185"/>
                      <a:pt x="3497" y="2454"/>
                      <a:pt x="2297" y="1619"/>
                    </a:cubicBezTo>
                    <a:cubicBezTo>
                      <a:pt x="1566" y="1097"/>
                      <a:pt x="887" y="575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0"/>
              <p:cNvSpPr/>
              <p:nvPr/>
            </p:nvSpPr>
            <p:spPr>
              <a:xfrm rot="408143">
                <a:off x="8427825" y="3496939"/>
                <a:ext cx="494107" cy="282833"/>
              </a:xfrm>
              <a:custGeom>
                <a:rect b="b" l="l" r="r" t="t"/>
                <a:pathLst>
                  <a:path extrusionOk="0" h="16462" w="28759">
                    <a:moveTo>
                      <a:pt x="4883" y="1"/>
                    </a:moveTo>
                    <a:cubicBezTo>
                      <a:pt x="4443" y="1"/>
                      <a:pt x="4022" y="49"/>
                      <a:pt x="3602" y="126"/>
                    </a:cubicBezTo>
                    <a:cubicBezTo>
                      <a:pt x="2611" y="282"/>
                      <a:pt x="1775" y="647"/>
                      <a:pt x="993" y="1013"/>
                    </a:cubicBezTo>
                    <a:cubicBezTo>
                      <a:pt x="679" y="1483"/>
                      <a:pt x="366" y="1900"/>
                      <a:pt x="1" y="2370"/>
                    </a:cubicBezTo>
                    <a:cubicBezTo>
                      <a:pt x="366" y="2213"/>
                      <a:pt x="732" y="2057"/>
                      <a:pt x="1149" y="1900"/>
                    </a:cubicBezTo>
                    <a:cubicBezTo>
                      <a:pt x="1932" y="1587"/>
                      <a:pt x="2819" y="1326"/>
                      <a:pt x="3759" y="1222"/>
                    </a:cubicBezTo>
                    <a:cubicBezTo>
                      <a:pt x="4228" y="1222"/>
                      <a:pt x="4698" y="1222"/>
                      <a:pt x="5168" y="1326"/>
                    </a:cubicBezTo>
                    <a:cubicBezTo>
                      <a:pt x="5429" y="1326"/>
                      <a:pt x="5638" y="1430"/>
                      <a:pt x="5846" y="1483"/>
                    </a:cubicBezTo>
                    <a:cubicBezTo>
                      <a:pt x="6107" y="1587"/>
                      <a:pt x="6264" y="1691"/>
                      <a:pt x="6525" y="1796"/>
                    </a:cubicBezTo>
                    <a:cubicBezTo>
                      <a:pt x="8560" y="2892"/>
                      <a:pt x="10700" y="4196"/>
                      <a:pt x="12892" y="5658"/>
                    </a:cubicBezTo>
                    <a:cubicBezTo>
                      <a:pt x="17329" y="8476"/>
                      <a:pt x="21295" y="11242"/>
                      <a:pt x="24166" y="13226"/>
                    </a:cubicBezTo>
                    <a:lnTo>
                      <a:pt x="28758" y="16462"/>
                    </a:lnTo>
                    <a:cubicBezTo>
                      <a:pt x="28758" y="16462"/>
                      <a:pt x="27297" y="14896"/>
                      <a:pt x="24688" y="12547"/>
                    </a:cubicBezTo>
                    <a:cubicBezTo>
                      <a:pt x="22078" y="10251"/>
                      <a:pt x="18320" y="7119"/>
                      <a:pt x="13832" y="4196"/>
                    </a:cubicBezTo>
                    <a:cubicBezTo>
                      <a:pt x="11535" y="2787"/>
                      <a:pt x="9291" y="1535"/>
                      <a:pt x="7203" y="543"/>
                    </a:cubicBezTo>
                    <a:cubicBezTo>
                      <a:pt x="6942" y="439"/>
                      <a:pt x="6577" y="282"/>
                      <a:pt x="6316" y="178"/>
                    </a:cubicBezTo>
                    <a:cubicBezTo>
                      <a:pt x="6003" y="126"/>
                      <a:pt x="5690" y="21"/>
                      <a:pt x="5377" y="21"/>
                    </a:cubicBezTo>
                    <a:cubicBezTo>
                      <a:pt x="5209" y="7"/>
                      <a:pt x="5045" y="1"/>
                      <a:pt x="48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30"/>
              <p:cNvSpPr/>
              <p:nvPr/>
            </p:nvSpPr>
            <p:spPr>
              <a:xfrm rot="408143">
                <a:off x="8637228" y="3223471"/>
                <a:ext cx="577486" cy="185674"/>
              </a:xfrm>
              <a:custGeom>
                <a:rect b="b" l="l" r="r" t="t"/>
                <a:pathLst>
                  <a:path extrusionOk="0" h="10807" w="33612">
                    <a:moveTo>
                      <a:pt x="261" y="1"/>
                    </a:moveTo>
                    <a:cubicBezTo>
                      <a:pt x="209" y="314"/>
                      <a:pt x="105" y="679"/>
                      <a:pt x="0" y="992"/>
                    </a:cubicBezTo>
                    <a:lnTo>
                      <a:pt x="52" y="1045"/>
                    </a:lnTo>
                    <a:cubicBezTo>
                      <a:pt x="626" y="1880"/>
                      <a:pt x="1462" y="2610"/>
                      <a:pt x="2401" y="3237"/>
                    </a:cubicBezTo>
                    <a:cubicBezTo>
                      <a:pt x="3393" y="3863"/>
                      <a:pt x="4489" y="4385"/>
                      <a:pt x="5637" y="4855"/>
                    </a:cubicBezTo>
                    <a:cubicBezTo>
                      <a:pt x="7881" y="5898"/>
                      <a:pt x="10438" y="6890"/>
                      <a:pt x="13152" y="7829"/>
                    </a:cubicBezTo>
                    <a:cubicBezTo>
                      <a:pt x="18580" y="9604"/>
                      <a:pt x="23799" y="10543"/>
                      <a:pt x="27557" y="10752"/>
                    </a:cubicBezTo>
                    <a:cubicBezTo>
                      <a:pt x="28223" y="10789"/>
                      <a:pt x="28843" y="10807"/>
                      <a:pt x="29412" y="10807"/>
                    </a:cubicBezTo>
                    <a:cubicBezTo>
                      <a:pt x="30450" y="10807"/>
                      <a:pt x="31320" y="10749"/>
                      <a:pt x="31994" y="10648"/>
                    </a:cubicBezTo>
                    <a:cubicBezTo>
                      <a:pt x="33037" y="10543"/>
                      <a:pt x="33611" y="10387"/>
                      <a:pt x="33611" y="10387"/>
                    </a:cubicBezTo>
                    <a:lnTo>
                      <a:pt x="33611" y="10387"/>
                    </a:lnTo>
                    <a:cubicBezTo>
                      <a:pt x="33611" y="10387"/>
                      <a:pt x="33356" y="10410"/>
                      <a:pt x="32877" y="10410"/>
                    </a:cubicBezTo>
                    <a:cubicBezTo>
                      <a:pt x="32637" y="10410"/>
                      <a:pt x="32342" y="10404"/>
                      <a:pt x="31994" y="10387"/>
                    </a:cubicBezTo>
                    <a:cubicBezTo>
                      <a:pt x="30950" y="10335"/>
                      <a:pt x="29488" y="10230"/>
                      <a:pt x="27662" y="9865"/>
                    </a:cubicBezTo>
                    <a:cubicBezTo>
                      <a:pt x="23956" y="9291"/>
                      <a:pt x="19050" y="7986"/>
                      <a:pt x="13674" y="6212"/>
                    </a:cubicBezTo>
                    <a:cubicBezTo>
                      <a:pt x="11013" y="5324"/>
                      <a:pt x="8455" y="4385"/>
                      <a:pt x="6159" y="3550"/>
                    </a:cubicBezTo>
                    <a:cubicBezTo>
                      <a:pt x="5011" y="3132"/>
                      <a:pt x="3915" y="2715"/>
                      <a:pt x="2975" y="2245"/>
                    </a:cubicBezTo>
                    <a:cubicBezTo>
                      <a:pt x="2088" y="1775"/>
                      <a:pt x="1305" y="1201"/>
                      <a:pt x="679" y="523"/>
                    </a:cubicBezTo>
                    <a:cubicBezTo>
                      <a:pt x="522" y="366"/>
                      <a:pt x="418" y="157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30"/>
              <p:cNvSpPr/>
              <p:nvPr/>
            </p:nvSpPr>
            <p:spPr>
              <a:xfrm rot="408143">
                <a:off x="6826233" y="1756077"/>
                <a:ext cx="1996271" cy="2120695"/>
              </a:xfrm>
              <a:custGeom>
                <a:rect b="b" l="l" r="r" t="t"/>
                <a:pathLst>
                  <a:path extrusionOk="0" h="123433" w="116191">
                    <a:moveTo>
                      <a:pt x="53914" y="1"/>
                    </a:moveTo>
                    <a:cubicBezTo>
                      <a:pt x="21399" y="1"/>
                      <a:pt x="3184" y="23017"/>
                      <a:pt x="1514" y="50574"/>
                    </a:cubicBezTo>
                    <a:cubicBezTo>
                      <a:pt x="1096" y="56942"/>
                      <a:pt x="0" y="63674"/>
                      <a:pt x="992" y="70198"/>
                    </a:cubicBezTo>
                    <a:cubicBezTo>
                      <a:pt x="2506" y="79854"/>
                      <a:pt x="3654" y="92223"/>
                      <a:pt x="8508" y="101983"/>
                    </a:cubicBezTo>
                    <a:cubicBezTo>
                      <a:pt x="13935" y="112891"/>
                      <a:pt x="23800" y="120772"/>
                      <a:pt x="40762" y="122964"/>
                    </a:cubicBezTo>
                    <a:cubicBezTo>
                      <a:pt x="43108" y="123264"/>
                      <a:pt x="45703" y="123432"/>
                      <a:pt x="48471" y="123432"/>
                    </a:cubicBezTo>
                    <a:cubicBezTo>
                      <a:pt x="74634" y="123432"/>
                      <a:pt x="116190" y="108395"/>
                      <a:pt x="108402" y="47130"/>
                    </a:cubicBezTo>
                    <a:cubicBezTo>
                      <a:pt x="105427" y="23435"/>
                      <a:pt x="77035" y="1"/>
                      <a:pt x="53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0"/>
              <p:cNvSpPr/>
              <p:nvPr/>
            </p:nvSpPr>
            <p:spPr>
              <a:xfrm rot="408143">
                <a:off x="7419444" y="3363956"/>
                <a:ext cx="694952" cy="101110"/>
              </a:xfrm>
              <a:custGeom>
                <a:rect b="b" l="l" r="r" t="t"/>
                <a:pathLst>
                  <a:path extrusionOk="0" h="5885" w="40449">
                    <a:moveTo>
                      <a:pt x="0" y="1"/>
                    </a:moveTo>
                    <a:cubicBezTo>
                      <a:pt x="0" y="1"/>
                      <a:pt x="157" y="210"/>
                      <a:pt x="522" y="627"/>
                    </a:cubicBezTo>
                    <a:cubicBezTo>
                      <a:pt x="888" y="1045"/>
                      <a:pt x="1409" y="1619"/>
                      <a:pt x="2192" y="2297"/>
                    </a:cubicBezTo>
                    <a:cubicBezTo>
                      <a:pt x="2610" y="2663"/>
                      <a:pt x="3080" y="3028"/>
                      <a:pt x="3706" y="3289"/>
                    </a:cubicBezTo>
                    <a:cubicBezTo>
                      <a:pt x="4019" y="3393"/>
                      <a:pt x="4332" y="3498"/>
                      <a:pt x="4698" y="3498"/>
                    </a:cubicBezTo>
                    <a:cubicBezTo>
                      <a:pt x="5011" y="3498"/>
                      <a:pt x="5428" y="3498"/>
                      <a:pt x="5741" y="3341"/>
                    </a:cubicBezTo>
                    <a:cubicBezTo>
                      <a:pt x="6472" y="3132"/>
                      <a:pt x="6994" y="2506"/>
                      <a:pt x="7516" y="1932"/>
                    </a:cubicBezTo>
                    <a:cubicBezTo>
                      <a:pt x="7777" y="1671"/>
                      <a:pt x="8090" y="1410"/>
                      <a:pt x="8403" y="1201"/>
                    </a:cubicBezTo>
                    <a:cubicBezTo>
                      <a:pt x="8573" y="1129"/>
                      <a:pt x="8742" y="1090"/>
                      <a:pt x="8917" y="1090"/>
                    </a:cubicBezTo>
                    <a:cubicBezTo>
                      <a:pt x="9119" y="1090"/>
                      <a:pt x="9328" y="1142"/>
                      <a:pt x="9551" y="1254"/>
                    </a:cubicBezTo>
                    <a:cubicBezTo>
                      <a:pt x="9708" y="1306"/>
                      <a:pt x="9917" y="1410"/>
                      <a:pt x="10125" y="1567"/>
                    </a:cubicBezTo>
                    <a:lnTo>
                      <a:pt x="10752" y="1984"/>
                    </a:lnTo>
                    <a:cubicBezTo>
                      <a:pt x="11169" y="2297"/>
                      <a:pt x="11587" y="2611"/>
                      <a:pt x="12057" y="2924"/>
                    </a:cubicBezTo>
                    <a:cubicBezTo>
                      <a:pt x="12526" y="3237"/>
                      <a:pt x="12996" y="3550"/>
                      <a:pt x="13570" y="3759"/>
                    </a:cubicBezTo>
                    <a:cubicBezTo>
                      <a:pt x="14092" y="4020"/>
                      <a:pt x="14718" y="4176"/>
                      <a:pt x="15292" y="4281"/>
                    </a:cubicBezTo>
                    <a:cubicBezTo>
                      <a:pt x="15834" y="4351"/>
                      <a:pt x="16387" y="4380"/>
                      <a:pt x="16940" y="4380"/>
                    </a:cubicBezTo>
                    <a:cubicBezTo>
                      <a:pt x="17613" y="4380"/>
                      <a:pt x="18287" y="4338"/>
                      <a:pt x="18946" y="4281"/>
                    </a:cubicBezTo>
                    <a:cubicBezTo>
                      <a:pt x="19229" y="4268"/>
                      <a:pt x="19515" y="4262"/>
                      <a:pt x="19805" y="4262"/>
                    </a:cubicBezTo>
                    <a:cubicBezTo>
                      <a:pt x="20741" y="4262"/>
                      <a:pt x="21707" y="4330"/>
                      <a:pt x="22704" y="4489"/>
                    </a:cubicBezTo>
                    <a:cubicBezTo>
                      <a:pt x="25313" y="4855"/>
                      <a:pt x="28131" y="5638"/>
                      <a:pt x="31263" y="5846"/>
                    </a:cubicBezTo>
                    <a:cubicBezTo>
                      <a:pt x="31630" y="5872"/>
                      <a:pt x="32004" y="5885"/>
                      <a:pt x="32382" y="5885"/>
                    </a:cubicBezTo>
                    <a:cubicBezTo>
                      <a:pt x="33562" y="5885"/>
                      <a:pt x="34787" y="5758"/>
                      <a:pt x="36012" y="5481"/>
                    </a:cubicBezTo>
                    <a:cubicBezTo>
                      <a:pt x="37578" y="5064"/>
                      <a:pt x="39092" y="4437"/>
                      <a:pt x="40449" y="3550"/>
                    </a:cubicBezTo>
                    <a:lnTo>
                      <a:pt x="39509" y="2245"/>
                    </a:lnTo>
                    <a:cubicBezTo>
                      <a:pt x="38257" y="3080"/>
                      <a:pt x="36847" y="3759"/>
                      <a:pt x="35438" y="4124"/>
                    </a:cubicBezTo>
                    <a:cubicBezTo>
                      <a:pt x="34208" y="4432"/>
                      <a:pt x="32978" y="4554"/>
                      <a:pt x="31748" y="4554"/>
                    </a:cubicBezTo>
                    <a:cubicBezTo>
                      <a:pt x="31517" y="4554"/>
                      <a:pt x="31286" y="4550"/>
                      <a:pt x="31054" y="4542"/>
                    </a:cubicBezTo>
                    <a:cubicBezTo>
                      <a:pt x="28079" y="4437"/>
                      <a:pt x="25209" y="3707"/>
                      <a:pt x="22495" y="3446"/>
                    </a:cubicBezTo>
                    <a:cubicBezTo>
                      <a:pt x="21816" y="3367"/>
                      <a:pt x="21151" y="3328"/>
                      <a:pt x="20498" y="3328"/>
                    </a:cubicBezTo>
                    <a:cubicBezTo>
                      <a:pt x="19846" y="3328"/>
                      <a:pt x="19207" y="3367"/>
                      <a:pt x="18580" y="3446"/>
                    </a:cubicBezTo>
                    <a:cubicBezTo>
                      <a:pt x="17839" y="3510"/>
                      <a:pt x="17117" y="3555"/>
                      <a:pt x="16415" y="3555"/>
                    </a:cubicBezTo>
                    <a:cubicBezTo>
                      <a:pt x="15981" y="3555"/>
                      <a:pt x="15554" y="3538"/>
                      <a:pt x="15136" y="3498"/>
                    </a:cubicBezTo>
                    <a:cubicBezTo>
                      <a:pt x="14040" y="3341"/>
                      <a:pt x="13100" y="2872"/>
                      <a:pt x="12213" y="2245"/>
                    </a:cubicBezTo>
                    <a:lnTo>
                      <a:pt x="10856" y="1410"/>
                    </a:lnTo>
                    <a:cubicBezTo>
                      <a:pt x="10439" y="1149"/>
                      <a:pt x="9969" y="836"/>
                      <a:pt x="9447" y="679"/>
                    </a:cubicBezTo>
                    <a:cubicBezTo>
                      <a:pt x="9299" y="643"/>
                      <a:pt x="9100" y="606"/>
                      <a:pt x="8903" y="606"/>
                    </a:cubicBezTo>
                    <a:cubicBezTo>
                      <a:pt x="8821" y="606"/>
                      <a:pt x="8740" y="612"/>
                      <a:pt x="8664" y="627"/>
                    </a:cubicBezTo>
                    <a:cubicBezTo>
                      <a:pt x="8403" y="679"/>
                      <a:pt x="8194" y="784"/>
                      <a:pt x="7986" y="888"/>
                    </a:cubicBezTo>
                    <a:cubicBezTo>
                      <a:pt x="7620" y="1149"/>
                      <a:pt x="7359" y="1462"/>
                      <a:pt x="7098" y="1775"/>
                    </a:cubicBezTo>
                    <a:cubicBezTo>
                      <a:pt x="6629" y="2350"/>
                      <a:pt x="6107" y="2872"/>
                      <a:pt x="5533" y="3080"/>
                    </a:cubicBezTo>
                    <a:cubicBezTo>
                      <a:pt x="5219" y="3185"/>
                      <a:pt x="4854" y="3237"/>
                      <a:pt x="4541" y="3237"/>
                    </a:cubicBezTo>
                    <a:cubicBezTo>
                      <a:pt x="4228" y="3237"/>
                      <a:pt x="3967" y="3132"/>
                      <a:pt x="3654" y="3028"/>
                    </a:cubicBezTo>
                    <a:cubicBezTo>
                      <a:pt x="3132" y="2767"/>
                      <a:pt x="2662" y="2454"/>
                      <a:pt x="2244" y="2141"/>
                    </a:cubicBezTo>
                    <a:cubicBezTo>
                      <a:pt x="1462" y="1515"/>
                      <a:pt x="888" y="940"/>
                      <a:pt x="522" y="5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0"/>
              <p:cNvSpPr/>
              <p:nvPr/>
            </p:nvSpPr>
            <p:spPr>
              <a:xfrm rot="408143">
                <a:off x="7547194" y="3149752"/>
                <a:ext cx="316559" cy="75871"/>
              </a:xfrm>
              <a:custGeom>
                <a:rect b="b" l="l" r="r" t="t"/>
                <a:pathLst>
                  <a:path extrusionOk="0" h="4416" w="18425">
                    <a:moveTo>
                      <a:pt x="18372" y="0"/>
                    </a:moveTo>
                    <a:cubicBezTo>
                      <a:pt x="17485" y="0"/>
                      <a:pt x="16702" y="261"/>
                      <a:pt x="16024" y="626"/>
                    </a:cubicBezTo>
                    <a:cubicBezTo>
                      <a:pt x="15345" y="940"/>
                      <a:pt x="14771" y="1357"/>
                      <a:pt x="14197" y="1722"/>
                    </a:cubicBezTo>
                    <a:cubicBezTo>
                      <a:pt x="13049" y="2505"/>
                      <a:pt x="12057" y="3288"/>
                      <a:pt x="10961" y="3706"/>
                    </a:cubicBezTo>
                    <a:cubicBezTo>
                      <a:pt x="10648" y="3810"/>
                      <a:pt x="10387" y="3862"/>
                      <a:pt x="10126" y="3914"/>
                    </a:cubicBezTo>
                    <a:cubicBezTo>
                      <a:pt x="9813" y="3967"/>
                      <a:pt x="9552" y="3967"/>
                      <a:pt x="9239" y="3967"/>
                    </a:cubicBezTo>
                    <a:cubicBezTo>
                      <a:pt x="8717" y="3967"/>
                      <a:pt x="8143" y="3862"/>
                      <a:pt x="7621" y="3706"/>
                    </a:cubicBezTo>
                    <a:cubicBezTo>
                      <a:pt x="6629" y="3340"/>
                      <a:pt x="5690" y="2871"/>
                      <a:pt x="4907" y="2401"/>
                    </a:cubicBezTo>
                    <a:cubicBezTo>
                      <a:pt x="4072" y="1983"/>
                      <a:pt x="3341" y="1618"/>
                      <a:pt x="2663" y="1357"/>
                    </a:cubicBezTo>
                    <a:cubicBezTo>
                      <a:pt x="2166" y="1204"/>
                      <a:pt x="1725" y="1107"/>
                      <a:pt x="1340" y="1107"/>
                    </a:cubicBezTo>
                    <a:cubicBezTo>
                      <a:pt x="1200" y="1107"/>
                      <a:pt x="1066" y="1120"/>
                      <a:pt x="940" y="1148"/>
                    </a:cubicBezTo>
                    <a:cubicBezTo>
                      <a:pt x="471" y="1200"/>
                      <a:pt x="157" y="1357"/>
                      <a:pt x="1" y="1461"/>
                    </a:cubicBezTo>
                    <a:cubicBezTo>
                      <a:pt x="210" y="1357"/>
                      <a:pt x="523" y="1253"/>
                      <a:pt x="993" y="1200"/>
                    </a:cubicBezTo>
                    <a:cubicBezTo>
                      <a:pt x="1071" y="1192"/>
                      <a:pt x="1152" y="1187"/>
                      <a:pt x="1236" y="1187"/>
                    </a:cubicBezTo>
                    <a:cubicBezTo>
                      <a:pt x="1657" y="1187"/>
                      <a:pt x="2149" y="1296"/>
                      <a:pt x="2715" y="1514"/>
                    </a:cubicBezTo>
                    <a:cubicBezTo>
                      <a:pt x="3341" y="1775"/>
                      <a:pt x="4072" y="2192"/>
                      <a:pt x="4855" y="2662"/>
                    </a:cubicBezTo>
                    <a:cubicBezTo>
                      <a:pt x="5638" y="3132"/>
                      <a:pt x="6577" y="3706"/>
                      <a:pt x="7621" y="4071"/>
                    </a:cubicBezTo>
                    <a:cubicBezTo>
                      <a:pt x="8235" y="4276"/>
                      <a:pt x="8915" y="4415"/>
                      <a:pt x="9606" y="4415"/>
                    </a:cubicBezTo>
                    <a:cubicBezTo>
                      <a:pt x="10147" y="4415"/>
                      <a:pt x="10695" y="4330"/>
                      <a:pt x="11222" y="4123"/>
                    </a:cubicBezTo>
                    <a:cubicBezTo>
                      <a:pt x="12422" y="3706"/>
                      <a:pt x="13466" y="2923"/>
                      <a:pt x="14615" y="2244"/>
                    </a:cubicBezTo>
                    <a:cubicBezTo>
                      <a:pt x="15189" y="1879"/>
                      <a:pt x="15763" y="1514"/>
                      <a:pt x="16441" y="1253"/>
                    </a:cubicBezTo>
                    <a:cubicBezTo>
                      <a:pt x="17003" y="972"/>
                      <a:pt x="17607" y="775"/>
                      <a:pt x="18215" y="775"/>
                    </a:cubicBezTo>
                    <a:cubicBezTo>
                      <a:pt x="18284" y="775"/>
                      <a:pt x="18355" y="778"/>
                      <a:pt x="18425" y="783"/>
                    </a:cubicBezTo>
                    <a:lnTo>
                      <a:pt x="18372" y="0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30"/>
              <p:cNvSpPr/>
              <p:nvPr/>
            </p:nvSpPr>
            <p:spPr>
              <a:xfrm rot="407863">
                <a:off x="7056850" y="1835751"/>
                <a:ext cx="1608400" cy="1983523"/>
              </a:xfrm>
              <a:custGeom>
                <a:rect b="b" l="l" r="r" t="t"/>
                <a:pathLst>
                  <a:path extrusionOk="0" h="115449" w="94363">
                    <a:moveTo>
                      <a:pt x="94362" y="59708"/>
                    </a:moveTo>
                    <a:cubicBezTo>
                      <a:pt x="94362" y="88466"/>
                      <a:pt x="63517" y="115449"/>
                      <a:pt x="37839" y="115449"/>
                    </a:cubicBezTo>
                    <a:cubicBezTo>
                      <a:pt x="17275" y="115449"/>
                      <a:pt x="2296" y="108977"/>
                      <a:pt x="940" y="89144"/>
                    </a:cubicBezTo>
                    <a:cubicBezTo>
                      <a:pt x="574" y="83768"/>
                      <a:pt x="15344" y="74739"/>
                      <a:pt x="15605" y="60700"/>
                    </a:cubicBezTo>
                    <a:cubicBezTo>
                      <a:pt x="15866" y="49792"/>
                      <a:pt x="16284" y="44468"/>
                      <a:pt x="6420" y="31838"/>
                    </a:cubicBezTo>
                    <a:cubicBezTo>
                      <a:pt x="0" y="23539"/>
                      <a:pt x="887" y="1"/>
                      <a:pt x="40135" y="1"/>
                    </a:cubicBezTo>
                    <a:cubicBezTo>
                      <a:pt x="70302" y="1"/>
                      <a:pt x="94362" y="30950"/>
                      <a:pt x="94362" y="597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0"/>
              <p:cNvSpPr/>
              <p:nvPr/>
            </p:nvSpPr>
            <p:spPr>
              <a:xfrm rot="408143">
                <a:off x="8290337" y="2613554"/>
                <a:ext cx="110302" cy="259175"/>
              </a:xfrm>
              <a:custGeom>
                <a:rect b="b" l="l" r="r" t="t"/>
                <a:pathLst>
                  <a:path extrusionOk="0" h="15085" w="6420">
                    <a:moveTo>
                      <a:pt x="0" y="1"/>
                    </a:moveTo>
                    <a:cubicBezTo>
                      <a:pt x="0" y="4"/>
                      <a:pt x="1" y="6"/>
                      <a:pt x="3" y="8"/>
                    </a:cubicBezTo>
                    <a:lnTo>
                      <a:pt x="3" y="8"/>
                    </a:lnTo>
                    <a:cubicBezTo>
                      <a:pt x="1" y="6"/>
                      <a:pt x="0" y="3"/>
                      <a:pt x="0" y="1"/>
                    </a:cubicBezTo>
                    <a:close/>
                    <a:moveTo>
                      <a:pt x="3" y="8"/>
                    </a:moveTo>
                    <a:cubicBezTo>
                      <a:pt x="41" y="49"/>
                      <a:pt x="456" y="11"/>
                      <a:pt x="1201" y="210"/>
                    </a:cubicBezTo>
                    <a:cubicBezTo>
                      <a:pt x="1566" y="314"/>
                      <a:pt x="2036" y="523"/>
                      <a:pt x="2453" y="940"/>
                    </a:cubicBezTo>
                    <a:cubicBezTo>
                      <a:pt x="2871" y="1410"/>
                      <a:pt x="3132" y="2036"/>
                      <a:pt x="3341" y="2767"/>
                    </a:cubicBezTo>
                    <a:cubicBezTo>
                      <a:pt x="3654" y="4228"/>
                      <a:pt x="3654" y="6055"/>
                      <a:pt x="3654" y="8143"/>
                    </a:cubicBezTo>
                    <a:cubicBezTo>
                      <a:pt x="3654" y="9187"/>
                      <a:pt x="3654" y="10335"/>
                      <a:pt x="3915" y="11587"/>
                    </a:cubicBezTo>
                    <a:cubicBezTo>
                      <a:pt x="4019" y="12214"/>
                      <a:pt x="4176" y="12840"/>
                      <a:pt x="4489" y="13518"/>
                    </a:cubicBezTo>
                    <a:cubicBezTo>
                      <a:pt x="4854" y="14145"/>
                      <a:pt x="5428" y="14771"/>
                      <a:pt x="6159" y="15084"/>
                    </a:cubicBezTo>
                    <a:lnTo>
                      <a:pt x="6420" y="14354"/>
                    </a:lnTo>
                    <a:cubicBezTo>
                      <a:pt x="5846" y="14145"/>
                      <a:pt x="5376" y="13727"/>
                      <a:pt x="5115" y="13205"/>
                    </a:cubicBezTo>
                    <a:cubicBezTo>
                      <a:pt x="4802" y="12631"/>
                      <a:pt x="4645" y="12057"/>
                      <a:pt x="4489" y="11483"/>
                    </a:cubicBezTo>
                    <a:cubicBezTo>
                      <a:pt x="4280" y="10283"/>
                      <a:pt x="4228" y="9187"/>
                      <a:pt x="4176" y="8091"/>
                    </a:cubicBezTo>
                    <a:cubicBezTo>
                      <a:pt x="4071" y="6003"/>
                      <a:pt x="4019" y="4124"/>
                      <a:pt x="3549" y="2663"/>
                    </a:cubicBezTo>
                    <a:cubicBezTo>
                      <a:pt x="3341" y="1880"/>
                      <a:pt x="2975" y="1253"/>
                      <a:pt x="2506" y="836"/>
                    </a:cubicBezTo>
                    <a:cubicBezTo>
                      <a:pt x="2088" y="366"/>
                      <a:pt x="1566" y="210"/>
                      <a:pt x="1201" y="105"/>
                    </a:cubicBezTo>
                    <a:cubicBezTo>
                      <a:pt x="783" y="27"/>
                      <a:pt x="483" y="14"/>
                      <a:pt x="287" y="14"/>
                    </a:cubicBezTo>
                    <a:cubicBezTo>
                      <a:pt x="190" y="14"/>
                      <a:pt x="118" y="17"/>
                      <a:pt x="71" y="17"/>
                    </a:cubicBezTo>
                    <a:cubicBezTo>
                      <a:pt x="33" y="17"/>
                      <a:pt x="11" y="15"/>
                      <a:pt x="3" y="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0"/>
              <p:cNvSpPr/>
              <p:nvPr/>
            </p:nvSpPr>
            <p:spPr>
              <a:xfrm rot="408143">
                <a:off x="8432869" y="2744564"/>
                <a:ext cx="108515" cy="347931"/>
              </a:xfrm>
              <a:custGeom>
                <a:rect b="b" l="l" r="r" t="t"/>
                <a:pathLst>
                  <a:path extrusionOk="0" h="20251" w="6316">
                    <a:moveTo>
                      <a:pt x="0" y="0"/>
                    </a:moveTo>
                    <a:cubicBezTo>
                      <a:pt x="0" y="261"/>
                      <a:pt x="0" y="679"/>
                      <a:pt x="104" y="1200"/>
                    </a:cubicBezTo>
                    <a:cubicBezTo>
                      <a:pt x="209" y="1722"/>
                      <a:pt x="470" y="2401"/>
                      <a:pt x="992" y="3079"/>
                    </a:cubicBezTo>
                    <a:cubicBezTo>
                      <a:pt x="1461" y="3758"/>
                      <a:pt x="2140" y="4384"/>
                      <a:pt x="2975" y="5115"/>
                    </a:cubicBezTo>
                    <a:cubicBezTo>
                      <a:pt x="3706" y="5845"/>
                      <a:pt x="4645" y="6628"/>
                      <a:pt x="5219" y="7724"/>
                    </a:cubicBezTo>
                    <a:cubicBezTo>
                      <a:pt x="5532" y="8246"/>
                      <a:pt x="5741" y="8820"/>
                      <a:pt x="5793" y="9499"/>
                    </a:cubicBezTo>
                    <a:cubicBezTo>
                      <a:pt x="5846" y="9655"/>
                      <a:pt x="5846" y="9812"/>
                      <a:pt x="5846" y="9969"/>
                    </a:cubicBezTo>
                    <a:cubicBezTo>
                      <a:pt x="5846" y="10073"/>
                      <a:pt x="5846" y="10230"/>
                      <a:pt x="5793" y="10386"/>
                    </a:cubicBezTo>
                    <a:cubicBezTo>
                      <a:pt x="5741" y="10699"/>
                      <a:pt x="5585" y="10960"/>
                      <a:pt x="5428" y="11273"/>
                    </a:cubicBezTo>
                    <a:cubicBezTo>
                      <a:pt x="4802" y="12474"/>
                      <a:pt x="3967" y="13674"/>
                      <a:pt x="3340" y="15136"/>
                    </a:cubicBezTo>
                    <a:cubicBezTo>
                      <a:pt x="3079" y="15866"/>
                      <a:pt x="2818" y="16649"/>
                      <a:pt x="2714" y="17536"/>
                    </a:cubicBezTo>
                    <a:cubicBezTo>
                      <a:pt x="2610" y="18371"/>
                      <a:pt x="2662" y="19311"/>
                      <a:pt x="2923" y="20250"/>
                    </a:cubicBezTo>
                    <a:lnTo>
                      <a:pt x="3654" y="20146"/>
                    </a:lnTo>
                    <a:lnTo>
                      <a:pt x="3654" y="20094"/>
                    </a:lnTo>
                    <a:cubicBezTo>
                      <a:pt x="3393" y="19259"/>
                      <a:pt x="3340" y="18424"/>
                      <a:pt x="3393" y="17641"/>
                    </a:cubicBezTo>
                    <a:cubicBezTo>
                      <a:pt x="3497" y="16806"/>
                      <a:pt x="3706" y="16075"/>
                      <a:pt x="3967" y="15344"/>
                    </a:cubicBezTo>
                    <a:cubicBezTo>
                      <a:pt x="4541" y="13935"/>
                      <a:pt x="5376" y="12683"/>
                      <a:pt x="5950" y="11430"/>
                    </a:cubicBezTo>
                    <a:cubicBezTo>
                      <a:pt x="6107" y="11117"/>
                      <a:pt x="6211" y="10804"/>
                      <a:pt x="6263" y="10438"/>
                    </a:cubicBezTo>
                    <a:cubicBezTo>
                      <a:pt x="6315" y="10334"/>
                      <a:pt x="6315" y="10230"/>
                      <a:pt x="6315" y="10125"/>
                    </a:cubicBezTo>
                    <a:cubicBezTo>
                      <a:pt x="6315" y="10021"/>
                      <a:pt x="6315" y="9969"/>
                      <a:pt x="6315" y="9864"/>
                    </a:cubicBezTo>
                    <a:cubicBezTo>
                      <a:pt x="6263" y="9655"/>
                      <a:pt x="6263" y="9499"/>
                      <a:pt x="6211" y="9342"/>
                    </a:cubicBezTo>
                    <a:cubicBezTo>
                      <a:pt x="6107" y="8664"/>
                      <a:pt x="5846" y="7985"/>
                      <a:pt x="5480" y="7411"/>
                    </a:cubicBezTo>
                    <a:cubicBezTo>
                      <a:pt x="4802" y="6315"/>
                      <a:pt x="3810" y="5532"/>
                      <a:pt x="3027" y="4854"/>
                    </a:cubicBezTo>
                    <a:cubicBezTo>
                      <a:pt x="2244" y="4175"/>
                      <a:pt x="1514" y="3549"/>
                      <a:pt x="1044" y="2923"/>
                    </a:cubicBezTo>
                    <a:cubicBezTo>
                      <a:pt x="574" y="2296"/>
                      <a:pt x="313" y="1670"/>
                      <a:pt x="157" y="1148"/>
                    </a:cubicBezTo>
                    <a:cubicBezTo>
                      <a:pt x="52" y="679"/>
                      <a:pt x="0" y="26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0"/>
              <p:cNvSpPr/>
              <p:nvPr/>
            </p:nvSpPr>
            <p:spPr>
              <a:xfrm rot="408143">
                <a:off x="8067871" y="3264014"/>
                <a:ext cx="267232" cy="335527"/>
              </a:xfrm>
              <a:custGeom>
                <a:rect b="b" l="l" r="r" t="t"/>
                <a:pathLst>
                  <a:path extrusionOk="0" h="19529" w="15554">
                    <a:moveTo>
                      <a:pt x="15084" y="1"/>
                    </a:moveTo>
                    <a:cubicBezTo>
                      <a:pt x="14144" y="575"/>
                      <a:pt x="13309" y="1253"/>
                      <a:pt x="12631" y="2036"/>
                    </a:cubicBezTo>
                    <a:cubicBezTo>
                      <a:pt x="12005" y="2819"/>
                      <a:pt x="11483" y="3758"/>
                      <a:pt x="11170" y="4698"/>
                    </a:cubicBezTo>
                    <a:cubicBezTo>
                      <a:pt x="10856" y="5637"/>
                      <a:pt x="10700" y="6577"/>
                      <a:pt x="10543" y="7464"/>
                    </a:cubicBezTo>
                    <a:cubicBezTo>
                      <a:pt x="10387" y="8403"/>
                      <a:pt x="10282" y="9239"/>
                      <a:pt x="10074" y="10074"/>
                    </a:cubicBezTo>
                    <a:cubicBezTo>
                      <a:pt x="9865" y="10856"/>
                      <a:pt x="9604" y="11639"/>
                      <a:pt x="9238" y="12318"/>
                    </a:cubicBezTo>
                    <a:cubicBezTo>
                      <a:pt x="9082" y="12683"/>
                      <a:pt x="8925" y="12944"/>
                      <a:pt x="8664" y="13153"/>
                    </a:cubicBezTo>
                    <a:cubicBezTo>
                      <a:pt x="8403" y="13309"/>
                      <a:pt x="8038" y="13362"/>
                      <a:pt x="7673" y="13362"/>
                    </a:cubicBezTo>
                    <a:cubicBezTo>
                      <a:pt x="7307" y="13414"/>
                      <a:pt x="6942" y="13414"/>
                      <a:pt x="6577" y="13466"/>
                    </a:cubicBezTo>
                    <a:cubicBezTo>
                      <a:pt x="6211" y="13518"/>
                      <a:pt x="5846" y="13675"/>
                      <a:pt x="5585" y="13884"/>
                    </a:cubicBezTo>
                    <a:cubicBezTo>
                      <a:pt x="5481" y="14040"/>
                      <a:pt x="5324" y="14145"/>
                      <a:pt x="5272" y="14301"/>
                    </a:cubicBezTo>
                    <a:cubicBezTo>
                      <a:pt x="5168" y="14458"/>
                      <a:pt x="5115" y="14614"/>
                      <a:pt x="5063" y="14771"/>
                    </a:cubicBezTo>
                    <a:cubicBezTo>
                      <a:pt x="4959" y="15032"/>
                      <a:pt x="4854" y="15345"/>
                      <a:pt x="4750" y="15606"/>
                    </a:cubicBezTo>
                    <a:lnTo>
                      <a:pt x="4228" y="17172"/>
                    </a:lnTo>
                    <a:cubicBezTo>
                      <a:pt x="4176" y="17328"/>
                      <a:pt x="4124" y="17433"/>
                      <a:pt x="4071" y="17537"/>
                    </a:cubicBezTo>
                    <a:cubicBezTo>
                      <a:pt x="4071" y="17589"/>
                      <a:pt x="4071" y="17641"/>
                      <a:pt x="4019" y="17694"/>
                    </a:cubicBezTo>
                    <a:lnTo>
                      <a:pt x="3863" y="17798"/>
                    </a:lnTo>
                    <a:lnTo>
                      <a:pt x="3289" y="18215"/>
                    </a:lnTo>
                    <a:cubicBezTo>
                      <a:pt x="2610" y="18737"/>
                      <a:pt x="1984" y="19155"/>
                      <a:pt x="1410" y="19312"/>
                    </a:cubicBezTo>
                    <a:cubicBezTo>
                      <a:pt x="783" y="19520"/>
                      <a:pt x="314" y="19520"/>
                      <a:pt x="1" y="19520"/>
                    </a:cubicBezTo>
                    <a:cubicBezTo>
                      <a:pt x="126" y="19520"/>
                      <a:pt x="284" y="19529"/>
                      <a:pt x="470" y="19529"/>
                    </a:cubicBezTo>
                    <a:cubicBezTo>
                      <a:pt x="748" y="19529"/>
                      <a:pt x="1086" y="19510"/>
                      <a:pt x="1462" y="19416"/>
                    </a:cubicBezTo>
                    <a:cubicBezTo>
                      <a:pt x="2088" y="19207"/>
                      <a:pt x="2767" y="18790"/>
                      <a:pt x="3497" y="18268"/>
                    </a:cubicBezTo>
                    <a:lnTo>
                      <a:pt x="4071" y="17850"/>
                    </a:lnTo>
                    <a:cubicBezTo>
                      <a:pt x="4124" y="17850"/>
                      <a:pt x="4176" y="17798"/>
                      <a:pt x="4228" y="17746"/>
                    </a:cubicBezTo>
                    <a:cubicBezTo>
                      <a:pt x="4280" y="17694"/>
                      <a:pt x="4280" y="17641"/>
                      <a:pt x="4332" y="17537"/>
                    </a:cubicBezTo>
                    <a:cubicBezTo>
                      <a:pt x="4385" y="17433"/>
                      <a:pt x="4437" y="17328"/>
                      <a:pt x="4489" y="17172"/>
                    </a:cubicBezTo>
                    <a:lnTo>
                      <a:pt x="5011" y="15606"/>
                    </a:lnTo>
                    <a:cubicBezTo>
                      <a:pt x="5115" y="15345"/>
                      <a:pt x="5272" y="15084"/>
                      <a:pt x="5376" y="14771"/>
                    </a:cubicBezTo>
                    <a:cubicBezTo>
                      <a:pt x="5428" y="14666"/>
                      <a:pt x="5533" y="14510"/>
                      <a:pt x="5585" y="14405"/>
                    </a:cubicBezTo>
                    <a:cubicBezTo>
                      <a:pt x="5689" y="14301"/>
                      <a:pt x="5794" y="14197"/>
                      <a:pt x="5898" y="14092"/>
                    </a:cubicBezTo>
                    <a:cubicBezTo>
                      <a:pt x="6420" y="13727"/>
                      <a:pt x="7099" y="13779"/>
                      <a:pt x="7881" y="13727"/>
                    </a:cubicBezTo>
                    <a:cubicBezTo>
                      <a:pt x="8247" y="13727"/>
                      <a:pt x="8717" y="13675"/>
                      <a:pt x="9030" y="13414"/>
                    </a:cubicBezTo>
                    <a:cubicBezTo>
                      <a:pt x="9186" y="13257"/>
                      <a:pt x="9343" y="13101"/>
                      <a:pt x="9447" y="12944"/>
                    </a:cubicBezTo>
                    <a:cubicBezTo>
                      <a:pt x="9552" y="12735"/>
                      <a:pt x="9656" y="12579"/>
                      <a:pt x="9760" y="12422"/>
                    </a:cubicBezTo>
                    <a:cubicBezTo>
                      <a:pt x="10074" y="11692"/>
                      <a:pt x="10387" y="10961"/>
                      <a:pt x="10595" y="10126"/>
                    </a:cubicBezTo>
                    <a:cubicBezTo>
                      <a:pt x="11065" y="8456"/>
                      <a:pt x="11222" y="6577"/>
                      <a:pt x="11848" y="4854"/>
                    </a:cubicBezTo>
                    <a:cubicBezTo>
                      <a:pt x="12161" y="4019"/>
                      <a:pt x="12631" y="3184"/>
                      <a:pt x="13257" y="2506"/>
                    </a:cubicBezTo>
                    <a:cubicBezTo>
                      <a:pt x="13883" y="1775"/>
                      <a:pt x="14666" y="1149"/>
                      <a:pt x="15554" y="627"/>
                    </a:cubicBezTo>
                    <a:lnTo>
                      <a:pt x="150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0"/>
              <p:cNvSpPr/>
              <p:nvPr/>
            </p:nvSpPr>
            <p:spPr>
              <a:xfrm rot="408143">
                <a:off x="7576097" y="3101234"/>
                <a:ext cx="967562" cy="196395"/>
              </a:xfrm>
              <a:custGeom>
                <a:rect b="b" l="l" r="r" t="t"/>
                <a:pathLst>
                  <a:path extrusionOk="0" h="11431" w="56316">
                    <a:moveTo>
                      <a:pt x="1" y="1"/>
                    </a:moveTo>
                    <a:cubicBezTo>
                      <a:pt x="1" y="1"/>
                      <a:pt x="366" y="1"/>
                      <a:pt x="1097" y="53"/>
                    </a:cubicBezTo>
                    <a:cubicBezTo>
                      <a:pt x="1775" y="157"/>
                      <a:pt x="2871" y="314"/>
                      <a:pt x="4228" y="679"/>
                    </a:cubicBezTo>
                    <a:cubicBezTo>
                      <a:pt x="5585" y="1045"/>
                      <a:pt x="7203" y="1723"/>
                      <a:pt x="9082" y="2662"/>
                    </a:cubicBezTo>
                    <a:lnTo>
                      <a:pt x="12161" y="4176"/>
                    </a:lnTo>
                    <a:cubicBezTo>
                      <a:pt x="13257" y="4698"/>
                      <a:pt x="14406" y="5272"/>
                      <a:pt x="15710" y="5690"/>
                    </a:cubicBezTo>
                    <a:cubicBezTo>
                      <a:pt x="17067" y="6107"/>
                      <a:pt x="18477" y="6420"/>
                      <a:pt x="19990" y="6420"/>
                    </a:cubicBezTo>
                    <a:cubicBezTo>
                      <a:pt x="20773" y="6420"/>
                      <a:pt x="21556" y="6368"/>
                      <a:pt x="22287" y="6264"/>
                    </a:cubicBezTo>
                    <a:cubicBezTo>
                      <a:pt x="23070" y="6159"/>
                      <a:pt x="23800" y="5951"/>
                      <a:pt x="24531" y="5846"/>
                    </a:cubicBezTo>
                    <a:cubicBezTo>
                      <a:pt x="25209" y="5711"/>
                      <a:pt x="25887" y="5575"/>
                      <a:pt x="26497" y="5575"/>
                    </a:cubicBezTo>
                    <a:cubicBezTo>
                      <a:pt x="26591" y="5575"/>
                      <a:pt x="26684" y="5578"/>
                      <a:pt x="26775" y="5585"/>
                    </a:cubicBezTo>
                    <a:cubicBezTo>
                      <a:pt x="27140" y="5585"/>
                      <a:pt x="27401" y="5690"/>
                      <a:pt x="27662" y="5846"/>
                    </a:cubicBezTo>
                    <a:cubicBezTo>
                      <a:pt x="27976" y="6003"/>
                      <a:pt x="28236" y="6316"/>
                      <a:pt x="28550" y="6577"/>
                    </a:cubicBezTo>
                    <a:cubicBezTo>
                      <a:pt x="29176" y="7203"/>
                      <a:pt x="29750" y="7934"/>
                      <a:pt x="30429" y="8612"/>
                    </a:cubicBezTo>
                    <a:cubicBezTo>
                      <a:pt x="30742" y="8978"/>
                      <a:pt x="31107" y="9343"/>
                      <a:pt x="31525" y="9656"/>
                    </a:cubicBezTo>
                    <a:cubicBezTo>
                      <a:pt x="31942" y="10022"/>
                      <a:pt x="32360" y="10335"/>
                      <a:pt x="32882" y="10596"/>
                    </a:cubicBezTo>
                    <a:cubicBezTo>
                      <a:pt x="33873" y="11118"/>
                      <a:pt x="34969" y="11378"/>
                      <a:pt x="36013" y="11431"/>
                    </a:cubicBezTo>
                    <a:cubicBezTo>
                      <a:pt x="37057" y="11431"/>
                      <a:pt x="38101" y="11326"/>
                      <a:pt x="39092" y="11065"/>
                    </a:cubicBezTo>
                    <a:cubicBezTo>
                      <a:pt x="41076" y="10648"/>
                      <a:pt x="42902" y="9917"/>
                      <a:pt x="44781" y="9291"/>
                    </a:cubicBezTo>
                    <a:cubicBezTo>
                      <a:pt x="46712" y="8612"/>
                      <a:pt x="48643" y="7986"/>
                      <a:pt x="50679" y="7777"/>
                    </a:cubicBezTo>
                    <a:cubicBezTo>
                      <a:pt x="51044" y="7725"/>
                      <a:pt x="55794" y="7516"/>
                      <a:pt x="56159" y="7516"/>
                    </a:cubicBezTo>
                    <a:cubicBezTo>
                      <a:pt x="56316" y="6786"/>
                      <a:pt x="52088" y="6212"/>
                      <a:pt x="52297" y="5481"/>
                    </a:cubicBezTo>
                    <a:lnTo>
                      <a:pt x="52297" y="5481"/>
                    </a:lnTo>
                    <a:cubicBezTo>
                      <a:pt x="51566" y="5533"/>
                      <a:pt x="50783" y="5585"/>
                      <a:pt x="50053" y="5690"/>
                    </a:cubicBezTo>
                    <a:cubicBezTo>
                      <a:pt x="47756" y="6055"/>
                      <a:pt x="45721" y="6786"/>
                      <a:pt x="43790" y="7516"/>
                    </a:cubicBezTo>
                    <a:cubicBezTo>
                      <a:pt x="41858" y="8247"/>
                      <a:pt x="40084" y="9030"/>
                      <a:pt x="38309" y="9447"/>
                    </a:cubicBezTo>
                    <a:cubicBezTo>
                      <a:pt x="37494" y="9629"/>
                      <a:pt x="36756" y="9771"/>
                      <a:pt x="35995" y="9771"/>
                    </a:cubicBezTo>
                    <a:cubicBezTo>
                      <a:pt x="35880" y="9771"/>
                      <a:pt x="35764" y="9767"/>
                      <a:pt x="35648" y="9761"/>
                    </a:cubicBezTo>
                    <a:cubicBezTo>
                      <a:pt x="34760" y="9708"/>
                      <a:pt x="33978" y="9500"/>
                      <a:pt x="33247" y="9134"/>
                    </a:cubicBezTo>
                    <a:cubicBezTo>
                      <a:pt x="32882" y="8925"/>
                      <a:pt x="32516" y="8665"/>
                      <a:pt x="32203" y="8404"/>
                    </a:cubicBezTo>
                    <a:cubicBezTo>
                      <a:pt x="31890" y="8143"/>
                      <a:pt x="31525" y="7777"/>
                      <a:pt x="31211" y="7464"/>
                    </a:cubicBezTo>
                    <a:cubicBezTo>
                      <a:pt x="30533" y="6786"/>
                      <a:pt x="29959" y="6159"/>
                      <a:pt x="29228" y="5481"/>
                    </a:cubicBezTo>
                    <a:cubicBezTo>
                      <a:pt x="28863" y="5115"/>
                      <a:pt x="28445" y="4802"/>
                      <a:pt x="27923" y="4594"/>
                    </a:cubicBezTo>
                    <a:cubicBezTo>
                      <a:pt x="27349" y="4333"/>
                      <a:pt x="26827" y="4333"/>
                      <a:pt x="26358" y="4333"/>
                    </a:cubicBezTo>
                    <a:cubicBezTo>
                      <a:pt x="25470" y="4385"/>
                      <a:pt x="24687" y="4594"/>
                      <a:pt x="23905" y="4750"/>
                    </a:cubicBezTo>
                    <a:cubicBezTo>
                      <a:pt x="23174" y="4959"/>
                      <a:pt x="22443" y="5168"/>
                      <a:pt x="21713" y="5272"/>
                    </a:cubicBezTo>
                    <a:cubicBezTo>
                      <a:pt x="21034" y="5376"/>
                      <a:pt x="20356" y="5481"/>
                      <a:pt x="19625" y="5481"/>
                    </a:cubicBezTo>
                    <a:cubicBezTo>
                      <a:pt x="18268" y="5481"/>
                      <a:pt x="16911" y="5220"/>
                      <a:pt x="15658" y="4855"/>
                    </a:cubicBezTo>
                    <a:cubicBezTo>
                      <a:pt x="14406" y="4489"/>
                      <a:pt x="13257" y="4019"/>
                      <a:pt x="12161" y="3498"/>
                    </a:cubicBezTo>
                    <a:lnTo>
                      <a:pt x="9082" y="2141"/>
                    </a:lnTo>
                    <a:cubicBezTo>
                      <a:pt x="7203" y="1305"/>
                      <a:pt x="5533" y="731"/>
                      <a:pt x="4176" y="418"/>
                    </a:cubicBezTo>
                    <a:cubicBezTo>
                      <a:pt x="2819" y="157"/>
                      <a:pt x="1775" y="53"/>
                      <a:pt x="10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0"/>
              <p:cNvSpPr/>
              <p:nvPr/>
            </p:nvSpPr>
            <p:spPr>
              <a:xfrm rot="408143">
                <a:off x="8035626" y="2480722"/>
                <a:ext cx="501271" cy="700347"/>
              </a:xfrm>
              <a:custGeom>
                <a:rect b="b" l="l" r="r" t="t"/>
                <a:pathLst>
                  <a:path extrusionOk="0" h="40763" w="29176">
                    <a:moveTo>
                      <a:pt x="2134" y="1"/>
                    </a:moveTo>
                    <a:cubicBezTo>
                      <a:pt x="1725" y="1"/>
                      <a:pt x="1376" y="45"/>
                      <a:pt x="1096" y="105"/>
                    </a:cubicBezTo>
                    <a:cubicBezTo>
                      <a:pt x="313" y="210"/>
                      <a:pt x="0" y="418"/>
                      <a:pt x="0" y="418"/>
                    </a:cubicBezTo>
                    <a:cubicBezTo>
                      <a:pt x="0" y="418"/>
                      <a:pt x="366" y="262"/>
                      <a:pt x="1149" y="105"/>
                    </a:cubicBezTo>
                    <a:cubicBezTo>
                      <a:pt x="1354" y="76"/>
                      <a:pt x="1602" y="55"/>
                      <a:pt x="1883" y="55"/>
                    </a:cubicBezTo>
                    <a:cubicBezTo>
                      <a:pt x="2602" y="55"/>
                      <a:pt x="3544" y="192"/>
                      <a:pt x="4593" y="679"/>
                    </a:cubicBezTo>
                    <a:cubicBezTo>
                      <a:pt x="6107" y="1306"/>
                      <a:pt x="7777" y="2506"/>
                      <a:pt x="9343" y="4281"/>
                    </a:cubicBezTo>
                    <a:cubicBezTo>
                      <a:pt x="10125" y="5168"/>
                      <a:pt x="10856" y="6212"/>
                      <a:pt x="11482" y="7360"/>
                    </a:cubicBezTo>
                    <a:cubicBezTo>
                      <a:pt x="11796" y="7986"/>
                      <a:pt x="12057" y="8612"/>
                      <a:pt x="12265" y="9239"/>
                    </a:cubicBezTo>
                    <a:cubicBezTo>
                      <a:pt x="12422" y="9917"/>
                      <a:pt x="12422" y="10596"/>
                      <a:pt x="12318" y="11274"/>
                    </a:cubicBezTo>
                    <a:cubicBezTo>
                      <a:pt x="12109" y="12683"/>
                      <a:pt x="11639" y="14093"/>
                      <a:pt x="11378" y="15711"/>
                    </a:cubicBezTo>
                    <a:cubicBezTo>
                      <a:pt x="11274" y="16493"/>
                      <a:pt x="11169" y="17381"/>
                      <a:pt x="11326" y="18268"/>
                    </a:cubicBezTo>
                    <a:cubicBezTo>
                      <a:pt x="11378" y="18738"/>
                      <a:pt x="11482" y="19207"/>
                      <a:pt x="11743" y="19677"/>
                    </a:cubicBezTo>
                    <a:cubicBezTo>
                      <a:pt x="11848" y="19886"/>
                      <a:pt x="12004" y="20147"/>
                      <a:pt x="12161" y="20303"/>
                    </a:cubicBezTo>
                    <a:cubicBezTo>
                      <a:pt x="12318" y="20512"/>
                      <a:pt x="12474" y="20721"/>
                      <a:pt x="12683" y="20877"/>
                    </a:cubicBezTo>
                    <a:cubicBezTo>
                      <a:pt x="13048" y="21243"/>
                      <a:pt x="13466" y="21556"/>
                      <a:pt x="13988" y="21765"/>
                    </a:cubicBezTo>
                    <a:cubicBezTo>
                      <a:pt x="14457" y="21974"/>
                      <a:pt x="14927" y="22130"/>
                      <a:pt x="15449" y="22234"/>
                    </a:cubicBezTo>
                    <a:cubicBezTo>
                      <a:pt x="15945" y="22287"/>
                      <a:pt x="16441" y="22300"/>
                      <a:pt x="16930" y="22300"/>
                    </a:cubicBezTo>
                    <a:cubicBezTo>
                      <a:pt x="17419" y="22300"/>
                      <a:pt x="17902" y="22287"/>
                      <a:pt x="18372" y="22287"/>
                    </a:cubicBezTo>
                    <a:cubicBezTo>
                      <a:pt x="19311" y="22287"/>
                      <a:pt x="20251" y="22391"/>
                      <a:pt x="21086" y="22809"/>
                    </a:cubicBezTo>
                    <a:cubicBezTo>
                      <a:pt x="21294" y="22913"/>
                      <a:pt x="21451" y="23017"/>
                      <a:pt x="21660" y="23174"/>
                    </a:cubicBezTo>
                    <a:cubicBezTo>
                      <a:pt x="21869" y="23331"/>
                      <a:pt x="22077" y="23487"/>
                      <a:pt x="22234" y="23644"/>
                    </a:cubicBezTo>
                    <a:cubicBezTo>
                      <a:pt x="22599" y="23957"/>
                      <a:pt x="22860" y="24374"/>
                      <a:pt x="23121" y="24792"/>
                    </a:cubicBezTo>
                    <a:cubicBezTo>
                      <a:pt x="23695" y="25679"/>
                      <a:pt x="24061" y="26671"/>
                      <a:pt x="24426" y="27715"/>
                    </a:cubicBezTo>
                    <a:cubicBezTo>
                      <a:pt x="24791" y="28706"/>
                      <a:pt x="25104" y="29802"/>
                      <a:pt x="25418" y="30846"/>
                    </a:cubicBezTo>
                    <a:cubicBezTo>
                      <a:pt x="25992" y="33038"/>
                      <a:pt x="26566" y="35335"/>
                      <a:pt x="27453" y="37631"/>
                    </a:cubicBezTo>
                    <a:cubicBezTo>
                      <a:pt x="27871" y="38675"/>
                      <a:pt x="28340" y="39719"/>
                      <a:pt x="28862" y="40763"/>
                    </a:cubicBezTo>
                    <a:cubicBezTo>
                      <a:pt x="28914" y="40606"/>
                      <a:pt x="28967" y="40502"/>
                      <a:pt x="29019" y="40345"/>
                    </a:cubicBezTo>
                    <a:cubicBezTo>
                      <a:pt x="29071" y="39771"/>
                      <a:pt x="29123" y="39145"/>
                      <a:pt x="29175" y="38518"/>
                    </a:cubicBezTo>
                    <a:cubicBezTo>
                      <a:pt x="28967" y="38049"/>
                      <a:pt x="28758" y="37579"/>
                      <a:pt x="28549" y="37109"/>
                    </a:cubicBezTo>
                    <a:cubicBezTo>
                      <a:pt x="27714" y="34865"/>
                      <a:pt x="27088" y="32568"/>
                      <a:pt x="26409" y="30376"/>
                    </a:cubicBezTo>
                    <a:cubicBezTo>
                      <a:pt x="26096" y="29280"/>
                      <a:pt x="25731" y="28184"/>
                      <a:pt x="25313" y="27141"/>
                    </a:cubicBezTo>
                    <a:cubicBezTo>
                      <a:pt x="24948" y="26044"/>
                      <a:pt x="24478" y="25001"/>
                      <a:pt x="23800" y="24061"/>
                    </a:cubicBezTo>
                    <a:cubicBezTo>
                      <a:pt x="23434" y="23539"/>
                      <a:pt x="23069" y="23122"/>
                      <a:pt x="22599" y="22704"/>
                    </a:cubicBezTo>
                    <a:cubicBezTo>
                      <a:pt x="22443" y="22600"/>
                      <a:pt x="22338" y="22495"/>
                      <a:pt x="22234" y="22443"/>
                    </a:cubicBezTo>
                    <a:lnTo>
                      <a:pt x="21869" y="22182"/>
                    </a:lnTo>
                    <a:cubicBezTo>
                      <a:pt x="21608" y="22026"/>
                      <a:pt x="21347" y="21921"/>
                      <a:pt x="21086" y="21765"/>
                    </a:cubicBezTo>
                    <a:cubicBezTo>
                      <a:pt x="20167" y="21431"/>
                      <a:pt x="19315" y="21397"/>
                      <a:pt x="18504" y="21397"/>
                    </a:cubicBezTo>
                    <a:cubicBezTo>
                      <a:pt x="18301" y="21397"/>
                      <a:pt x="18100" y="21399"/>
                      <a:pt x="17902" y="21399"/>
                    </a:cubicBezTo>
                    <a:cubicBezTo>
                      <a:pt x="17432" y="21426"/>
                      <a:pt x="16963" y="21452"/>
                      <a:pt x="16499" y="21452"/>
                    </a:cubicBezTo>
                    <a:cubicBezTo>
                      <a:pt x="16036" y="21452"/>
                      <a:pt x="15580" y="21426"/>
                      <a:pt x="15136" y="21347"/>
                    </a:cubicBezTo>
                    <a:cubicBezTo>
                      <a:pt x="14301" y="21191"/>
                      <a:pt x="13518" y="20773"/>
                      <a:pt x="12944" y="20147"/>
                    </a:cubicBezTo>
                    <a:cubicBezTo>
                      <a:pt x="12318" y="19521"/>
                      <a:pt x="12057" y="18738"/>
                      <a:pt x="11952" y="17955"/>
                    </a:cubicBezTo>
                    <a:cubicBezTo>
                      <a:pt x="11848" y="17120"/>
                      <a:pt x="11952" y="16337"/>
                      <a:pt x="12057" y="15554"/>
                    </a:cubicBezTo>
                    <a:cubicBezTo>
                      <a:pt x="12318" y="14040"/>
                      <a:pt x="12735" y="12579"/>
                      <a:pt x="12892" y="11118"/>
                    </a:cubicBezTo>
                    <a:cubicBezTo>
                      <a:pt x="12944" y="10387"/>
                      <a:pt x="12892" y="9604"/>
                      <a:pt x="12631" y="8926"/>
                    </a:cubicBezTo>
                    <a:cubicBezTo>
                      <a:pt x="12370" y="8195"/>
                      <a:pt x="12057" y="7569"/>
                      <a:pt x="11743" y="6994"/>
                    </a:cubicBezTo>
                    <a:cubicBezTo>
                      <a:pt x="11065" y="5794"/>
                      <a:pt x="10230" y="4802"/>
                      <a:pt x="9447" y="3915"/>
                    </a:cubicBezTo>
                    <a:cubicBezTo>
                      <a:pt x="7777" y="2193"/>
                      <a:pt x="6055" y="1045"/>
                      <a:pt x="4541" y="471"/>
                    </a:cubicBezTo>
                    <a:cubicBezTo>
                      <a:pt x="3607" y="116"/>
                      <a:pt x="2793" y="1"/>
                      <a:pt x="2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0"/>
              <p:cNvSpPr/>
              <p:nvPr/>
            </p:nvSpPr>
            <p:spPr>
              <a:xfrm rot="408143">
                <a:off x="7390431" y="3167365"/>
                <a:ext cx="1117311" cy="415195"/>
              </a:xfrm>
              <a:custGeom>
                <a:rect b="b" l="l" r="r" t="t"/>
                <a:pathLst>
                  <a:path extrusionOk="0" h="24166" w="65032">
                    <a:moveTo>
                      <a:pt x="63876" y="1593"/>
                    </a:moveTo>
                    <a:lnTo>
                      <a:pt x="65031" y="2088"/>
                    </a:lnTo>
                    <a:cubicBezTo>
                      <a:pt x="64720" y="1806"/>
                      <a:pt x="64327" y="1650"/>
                      <a:pt x="63876" y="1593"/>
                    </a:cubicBezTo>
                    <a:close/>
                    <a:moveTo>
                      <a:pt x="60282" y="0"/>
                    </a:moveTo>
                    <a:cubicBezTo>
                      <a:pt x="57516" y="992"/>
                      <a:pt x="55219" y="2506"/>
                      <a:pt x="53132" y="4124"/>
                    </a:cubicBezTo>
                    <a:cubicBezTo>
                      <a:pt x="51044" y="5741"/>
                      <a:pt x="49217" y="7464"/>
                      <a:pt x="47443" y="9134"/>
                    </a:cubicBezTo>
                    <a:cubicBezTo>
                      <a:pt x="43946" y="12526"/>
                      <a:pt x="40815" y="15814"/>
                      <a:pt x="37318" y="18163"/>
                    </a:cubicBezTo>
                    <a:cubicBezTo>
                      <a:pt x="36430" y="18737"/>
                      <a:pt x="35543" y="19259"/>
                      <a:pt x="34656" y="19677"/>
                    </a:cubicBezTo>
                    <a:cubicBezTo>
                      <a:pt x="34447" y="19781"/>
                      <a:pt x="34186" y="19885"/>
                      <a:pt x="33925" y="19990"/>
                    </a:cubicBezTo>
                    <a:cubicBezTo>
                      <a:pt x="33717" y="20094"/>
                      <a:pt x="33508" y="20199"/>
                      <a:pt x="33299" y="20303"/>
                    </a:cubicBezTo>
                    <a:cubicBezTo>
                      <a:pt x="32829" y="20512"/>
                      <a:pt x="32412" y="20616"/>
                      <a:pt x="31942" y="20721"/>
                    </a:cubicBezTo>
                    <a:cubicBezTo>
                      <a:pt x="31472" y="20828"/>
                      <a:pt x="30992" y="20873"/>
                      <a:pt x="30506" y="20873"/>
                    </a:cubicBezTo>
                    <a:cubicBezTo>
                      <a:pt x="29099" y="20873"/>
                      <a:pt x="27636" y="20495"/>
                      <a:pt x="26201" y="20146"/>
                    </a:cubicBezTo>
                    <a:cubicBezTo>
                      <a:pt x="25418" y="20042"/>
                      <a:pt x="24740" y="19364"/>
                      <a:pt x="23800" y="18842"/>
                    </a:cubicBezTo>
                    <a:cubicBezTo>
                      <a:pt x="23539" y="18685"/>
                      <a:pt x="23278" y="18581"/>
                      <a:pt x="22965" y="18528"/>
                    </a:cubicBezTo>
                    <a:cubicBezTo>
                      <a:pt x="22887" y="18502"/>
                      <a:pt x="22808" y="18489"/>
                      <a:pt x="22724" y="18489"/>
                    </a:cubicBezTo>
                    <a:cubicBezTo>
                      <a:pt x="22639" y="18489"/>
                      <a:pt x="22548" y="18502"/>
                      <a:pt x="22443" y="18528"/>
                    </a:cubicBezTo>
                    <a:cubicBezTo>
                      <a:pt x="22339" y="18528"/>
                      <a:pt x="22234" y="18581"/>
                      <a:pt x="22078" y="18581"/>
                    </a:cubicBezTo>
                    <a:cubicBezTo>
                      <a:pt x="21869" y="18685"/>
                      <a:pt x="21608" y="18737"/>
                      <a:pt x="21347" y="18946"/>
                    </a:cubicBezTo>
                    <a:cubicBezTo>
                      <a:pt x="21138" y="19103"/>
                      <a:pt x="20930" y="19364"/>
                      <a:pt x="20877" y="19677"/>
                    </a:cubicBezTo>
                    <a:cubicBezTo>
                      <a:pt x="20825" y="19990"/>
                      <a:pt x="20825" y="20251"/>
                      <a:pt x="20825" y="20460"/>
                    </a:cubicBezTo>
                    <a:cubicBezTo>
                      <a:pt x="20825" y="20668"/>
                      <a:pt x="20877" y="20877"/>
                      <a:pt x="20825" y="21034"/>
                    </a:cubicBezTo>
                    <a:cubicBezTo>
                      <a:pt x="20825" y="21190"/>
                      <a:pt x="20773" y="21295"/>
                      <a:pt x="20721" y="21399"/>
                    </a:cubicBezTo>
                    <a:cubicBezTo>
                      <a:pt x="20669" y="21451"/>
                      <a:pt x="20616" y="21451"/>
                      <a:pt x="20564" y="21503"/>
                    </a:cubicBezTo>
                    <a:cubicBezTo>
                      <a:pt x="20512" y="21556"/>
                      <a:pt x="20512" y="21556"/>
                      <a:pt x="20460" y="21556"/>
                    </a:cubicBezTo>
                    <a:cubicBezTo>
                      <a:pt x="20460" y="21556"/>
                      <a:pt x="20355" y="21608"/>
                      <a:pt x="20355" y="21608"/>
                    </a:cubicBezTo>
                    <a:lnTo>
                      <a:pt x="20303" y="21660"/>
                    </a:lnTo>
                    <a:cubicBezTo>
                      <a:pt x="19677" y="22077"/>
                      <a:pt x="18999" y="22443"/>
                      <a:pt x="18320" y="22704"/>
                    </a:cubicBezTo>
                    <a:cubicBezTo>
                      <a:pt x="16963" y="23226"/>
                      <a:pt x="15554" y="23487"/>
                      <a:pt x="14197" y="23539"/>
                    </a:cubicBezTo>
                    <a:cubicBezTo>
                      <a:pt x="14018" y="23546"/>
                      <a:pt x="13841" y="23549"/>
                      <a:pt x="13664" y="23549"/>
                    </a:cubicBezTo>
                    <a:cubicBezTo>
                      <a:pt x="12499" y="23549"/>
                      <a:pt x="11377" y="23407"/>
                      <a:pt x="10335" y="23226"/>
                    </a:cubicBezTo>
                    <a:cubicBezTo>
                      <a:pt x="7986" y="22756"/>
                      <a:pt x="6003" y="21973"/>
                      <a:pt x="4437" y="21242"/>
                    </a:cubicBezTo>
                    <a:cubicBezTo>
                      <a:pt x="3706" y="20877"/>
                      <a:pt x="3028" y="20512"/>
                      <a:pt x="2454" y="20199"/>
                    </a:cubicBezTo>
                    <a:cubicBezTo>
                      <a:pt x="1880" y="19885"/>
                      <a:pt x="1410" y="19624"/>
                      <a:pt x="1045" y="19364"/>
                    </a:cubicBezTo>
                    <a:cubicBezTo>
                      <a:pt x="314" y="18842"/>
                      <a:pt x="1" y="18529"/>
                      <a:pt x="1" y="18528"/>
                    </a:cubicBezTo>
                    <a:lnTo>
                      <a:pt x="1" y="18528"/>
                    </a:lnTo>
                    <a:cubicBezTo>
                      <a:pt x="1" y="18529"/>
                      <a:pt x="314" y="18894"/>
                      <a:pt x="1045" y="19416"/>
                    </a:cubicBezTo>
                    <a:cubicBezTo>
                      <a:pt x="1410" y="19677"/>
                      <a:pt x="1880" y="19990"/>
                      <a:pt x="2454" y="20355"/>
                    </a:cubicBezTo>
                    <a:cubicBezTo>
                      <a:pt x="3028" y="20668"/>
                      <a:pt x="3706" y="21086"/>
                      <a:pt x="4489" y="21503"/>
                    </a:cubicBezTo>
                    <a:cubicBezTo>
                      <a:pt x="6003" y="22338"/>
                      <a:pt x="8038" y="23226"/>
                      <a:pt x="10491" y="23748"/>
                    </a:cubicBezTo>
                    <a:cubicBezTo>
                      <a:pt x="11744" y="24009"/>
                      <a:pt x="13101" y="24165"/>
                      <a:pt x="14562" y="24165"/>
                    </a:cubicBezTo>
                    <a:cubicBezTo>
                      <a:pt x="15971" y="24113"/>
                      <a:pt x="17485" y="23904"/>
                      <a:pt x="18946" y="23330"/>
                    </a:cubicBezTo>
                    <a:cubicBezTo>
                      <a:pt x="19677" y="23069"/>
                      <a:pt x="20408" y="22652"/>
                      <a:pt x="21138" y="22234"/>
                    </a:cubicBezTo>
                    <a:cubicBezTo>
                      <a:pt x="21347" y="22077"/>
                      <a:pt x="21504" y="21869"/>
                      <a:pt x="21608" y="21608"/>
                    </a:cubicBezTo>
                    <a:cubicBezTo>
                      <a:pt x="21765" y="21347"/>
                      <a:pt x="21765" y="21086"/>
                      <a:pt x="21765" y="20825"/>
                    </a:cubicBezTo>
                    <a:cubicBezTo>
                      <a:pt x="21765" y="20616"/>
                      <a:pt x="21765" y="20407"/>
                      <a:pt x="21765" y="20251"/>
                    </a:cubicBezTo>
                    <a:cubicBezTo>
                      <a:pt x="21765" y="20042"/>
                      <a:pt x="21817" y="19938"/>
                      <a:pt x="21869" y="19885"/>
                    </a:cubicBezTo>
                    <a:cubicBezTo>
                      <a:pt x="21973" y="19729"/>
                      <a:pt x="22026" y="19677"/>
                      <a:pt x="22182" y="19624"/>
                    </a:cubicBezTo>
                    <a:cubicBezTo>
                      <a:pt x="22339" y="19572"/>
                      <a:pt x="22495" y="19572"/>
                      <a:pt x="22704" y="19520"/>
                    </a:cubicBezTo>
                    <a:cubicBezTo>
                      <a:pt x="22726" y="19515"/>
                      <a:pt x="22749" y="19512"/>
                      <a:pt x="22774" y="19512"/>
                    </a:cubicBezTo>
                    <a:cubicBezTo>
                      <a:pt x="22989" y="19512"/>
                      <a:pt x="23316" y="19704"/>
                      <a:pt x="23644" y="19938"/>
                    </a:cubicBezTo>
                    <a:cubicBezTo>
                      <a:pt x="24009" y="20146"/>
                      <a:pt x="24426" y="20460"/>
                      <a:pt x="24844" y="20773"/>
                    </a:cubicBezTo>
                    <a:cubicBezTo>
                      <a:pt x="25105" y="20929"/>
                      <a:pt x="25366" y="21086"/>
                      <a:pt x="25679" y="21190"/>
                    </a:cubicBezTo>
                    <a:lnTo>
                      <a:pt x="26410" y="21347"/>
                    </a:lnTo>
                    <a:cubicBezTo>
                      <a:pt x="27349" y="21608"/>
                      <a:pt x="28341" y="21921"/>
                      <a:pt x="29437" y="22077"/>
                    </a:cubicBezTo>
                    <a:cubicBezTo>
                      <a:pt x="29892" y="22146"/>
                      <a:pt x="30368" y="22184"/>
                      <a:pt x="30846" y="22184"/>
                    </a:cubicBezTo>
                    <a:cubicBezTo>
                      <a:pt x="31463" y="22184"/>
                      <a:pt x="32084" y="22120"/>
                      <a:pt x="32673" y="21973"/>
                    </a:cubicBezTo>
                    <a:cubicBezTo>
                      <a:pt x="33247" y="21869"/>
                      <a:pt x="33769" y="21660"/>
                      <a:pt x="34238" y="21451"/>
                    </a:cubicBezTo>
                    <a:lnTo>
                      <a:pt x="35700" y="20825"/>
                    </a:lnTo>
                    <a:cubicBezTo>
                      <a:pt x="36639" y="20407"/>
                      <a:pt x="37631" y="19885"/>
                      <a:pt x="38518" y="19259"/>
                    </a:cubicBezTo>
                    <a:cubicBezTo>
                      <a:pt x="42224" y="16911"/>
                      <a:pt x="45512" y="13675"/>
                      <a:pt x="49009" y="10491"/>
                    </a:cubicBezTo>
                    <a:cubicBezTo>
                      <a:pt x="50783" y="8873"/>
                      <a:pt x="52610" y="7255"/>
                      <a:pt x="54645" y="5794"/>
                    </a:cubicBezTo>
                    <a:cubicBezTo>
                      <a:pt x="56263" y="4601"/>
                      <a:pt x="60695" y="1568"/>
                      <a:pt x="63463" y="1568"/>
                    </a:cubicBezTo>
                    <a:cubicBezTo>
                      <a:pt x="63605" y="1568"/>
                      <a:pt x="63743" y="1576"/>
                      <a:pt x="63876" y="1593"/>
                    </a:cubicBezTo>
                    <a:lnTo>
                      <a:pt x="63876" y="1593"/>
                    </a:lnTo>
                    <a:lnTo>
                      <a:pt x="60282" y="53"/>
                    </a:lnTo>
                    <a:lnTo>
                      <a:pt x="60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0"/>
              <p:cNvSpPr/>
              <p:nvPr/>
            </p:nvSpPr>
            <p:spPr>
              <a:xfrm rot="408143">
                <a:off x="7506477" y="3476372"/>
                <a:ext cx="494090" cy="161415"/>
              </a:xfrm>
              <a:custGeom>
                <a:rect b="b" l="l" r="r" t="t"/>
                <a:pathLst>
                  <a:path extrusionOk="0" h="9395" w="28758">
                    <a:moveTo>
                      <a:pt x="27401" y="0"/>
                    </a:moveTo>
                    <a:cubicBezTo>
                      <a:pt x="26201" y="2088"/>
                      <a:pt x="24948" y="3967"/>
                      <a:pt x="23434" y="5376"/>
                    </a:cubicBezTo>
                    <a:cubicBezTo>
                      <a:pt x="21921" y="6837"/>
                      <a:pt x="20146" y="7829"/>
                      <a:pt x="18320" y="8194"/>
                    </a:cubicBezTo>
                    <a:cubicBezTo>
                      <a:pt x="17541" y="8367"/>
                      <a:pt x="16763" y="8468"/>
                      <a:pt x="16015" y="8468"/>
                    </a:cubicBezTo>
                    <a:cubicBezTo>
                      <a:pt x="15860" y="8468"/>
                      <a:pt x="15706" y="8464"/>
                      <a:pt x="15554" y="8455"/>
                    </a:cubicBezTo>
                    <a:cubicBezTo>
                      <a:pt x="14718" y="8403"/>
                      <a:pt x="13831" y="8194"/>
                      <a:pt x="12996" y="7985"/>
                    </a:cubicBezTo>
                    <a:cubicBezTo>
                      <a:pt x="11274" y="7516"/>
                      <a:pt x="9708" y="6994"/>
                      <a:pt x="8247" y="6837"/>
                    </a:cubicBezTo>
                    <a:cubicBezTo>
                      <a:pt x="7979" y="6818"/>
                      <a:pt x="7719" y="6806"/>
                      <a:pt x="7465" y="6806"/>
                    </a:cubicBezTo>
                    <a:cubicBezTo>
                      <a:pt x="7026" y="6806"/>
                      <a:pt x="6608" y="6842"/>
                      <a:pt x="6211" y="6942"/>
                    </a:cubicBezTo>
                    <a:cubicBezTo>
                      <a:pt x="5585" y="7046"/>
                      <a:pt x="5063" y="7255"/>
                      <a:pt x="4593" y="7464"/>
                    </a:cubicBezTo>
                    <a:cubicBezTo>
                      <a:pt x="4124" y="7725"/>
                      <a:pt x="3706" y="7985"/>
                      <a:pt x="3341" y="8142"/>
                    </a:cubicBezTo>
                    <a:cubicBezTo>
                      <a:pt x="2923" y="8299"/>
                      <a:pt x="2558" y="8403"/>
                      <a:pt x="2193" y="8455"/>
                    </a:cubicBezTo>
                    <a:cubicBezTo>
                      <a:pt x="1994" y="8486"/>
                      <a:pt x="1804" y="8498"/>
                      <a:pt x="1625" y="8498"/>
                    </a:cubicBezTo>
                    <a:cubicBezTo>
                      <a:pt x="1191" y="8498"/>
                      <a:pt x="818" y="8425"/>
                      <a:pt x="522" y="8351"/>
                    </a:cubicBezTo>
                    <a:cubicBezTo>
                      <a:pt x="159" y="8299"/>
                      <a:pt x="2" y="8247"/>
                      <a:pt x="0" y="8246"/>
                    </a:cubicBezTo>
                    <a:lnTo>
                      <a:pt x="0" y="8246"/>
                    </a:lnTo>
                    <a:cubicBezTo>
                      <a:pt x="2" y="8247"/>
                      <a:pt x="159" y="8299"/>
                      <a:pt x="575" y="8403"/>
                    </a:cubicBezTo>
                    <a:cubicBezTo>
                      <a:pt x="890" y="8493"/>
                      <a:pt x="1361" y="8622"/>
                      <a:pt x="1988" y="8622"/>
                    </a:cubicBezTo>
                    <a:cubicBezTo>
                      <a:pt x="2087" y="8622"/>
                      <a:pt x="2190" y="8619"/>
                      <a:pt x="2297" y="8612"/>
                    </a:cubicBezTo>
                    <a:cubicBezTo>
                      <a:pt x="2662" y="8612"/>
                      <a:pt x="3080" y="8507"/>
                      <a:pt x="3497" y="8299"/>
                    </a:cubicBezTo>
                    <a:cubicBezTo>
                      <a:pt x="3915" y="8142"/>
                      <a:pt x="4332" y="7933"/>
                      <a:pt x="4802" y="7725"/>
                    </a:cubicBezTo>
                    <a:cubicBezTo>
                      <a:pt x="5324" y="7568"/>
                      <a:pt x="5846" y="7411"/>
                      <a:pt x="6420" y="7307"/>
                    </a:cubicBezTo>
                    <a:cubicBezTo>
                      <a:pt x="6649" y="7288"/>
                      <a:pt x="6879" y="7276"/>
                      <a:pt x="7110" y="7276"/>
                    </a:cubicBezTo>
                    <a:cubicBezTo>
                      <a:pt x="7512" y="7276"/>
                      <a:pt x="7921" y="7312"/>
                      <a:pt x="8351" y="7411"/>
                    </a:cubicBezTo>
                    <a:cubicBezTo>
                      <a:pt x="9760" y="7620"/>
                      <a:pt x="11274" y="8194"/>
                      <a:pt x="12996" y="8768"/>
                    </a:cubicBezTo>
                    <a:cubicBezTo>
                      <a:pt x="13831" y="9029"/>
                      <a:pt x="14771" y="9290"/>
                      <a:pt x="15762" y="9342"/>
                    </a:cubicBezTo>
                    <a:cubicBezTo>
                      <a:pt x="16093" y="9377"/>
                      <a:pt x="16423" y="9395"/>
                      <a:pt x="16756" y="9395"/>
                    </a:cubicBezTo>
                    <a:cubicBezTo>
                      <a:pt x="17421" y="9395"/>
                      <a:pt x="18094" y="9325"/>
                      <a:pt x="18789" y="9186"/>
                    </a:cubicBezTo>
                    <a:cubicBezTo>
                      <a:pt x="20773" y="8821"/>
                      <a:pt x="22756" y="7777"/>
                      <a:pt x="24426" y="6315"/>
                    </a:cubicBezTo>
                    <a:cubicBezTo>
                      <a:pt x="26096" y="4802"/>
                      <a:pt x="27453" y="2923"/>
                      <a:pt x="28758" y="887"/>
                    </a:cubicBezTo>
                    <a:lnTo>
                      <a:pt x="274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0"/>
              <p:cNvSpPr/>
              <p:nvPr/>
            </p:nvSpPr>
            <p:spPr>
              <a:xfrm rot="408143">
                <a:off x="7935930" y="2747234"/>
                <a:ext cx="563140" cy="495000"/>
              </a:xfrm>
              <a:custGeom>
                <a:rect b="b" l="l" r="r" t="t"/>
                <a:pathLst>
                  <a:path extrusionOk="0" h="28811" w="32777">
                    <a:moveTo>
                      <a:pt x="835" y="0"/>
                    </a:moveTo>
                    <a:cubicBezTo>
                      <a:pt x="644" y="0"/>
                      <a:pt x="481" y="7"/>
                      <a:pt x="351" y="14"/>
                    </a:cubicBezTo>
                    <a:lnTo>
                      <a:pt x="351" y="14"/>
                    </a:lnTo>
                    <a:cubicBezTo>
                      <a:pt x="126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18"/>
                      <a:pt x="35" y="23"/>
                      <a:pt x="101" y="23"/>
                    </a:cubicBezTo>
                    <a:cubicBezTo>
                      <a:pt x="160" y="23"/>
                      <a:pt x="245" y="19"/>
                      <a:pt x="351" y="14"/>
                    </a:cubicBezTo>
                    <a:lnTo>
                      <a:pt x="351" y="14"/>
                    </a:lnTo>
                    <a:cubicBezTo>
                      <a:pt x="481" y="21"/>
                      <a:pt x="644" y="33"/>
                      <a:pt x="835" y="52"/>
                    </a:cubicBezTo>
                    <a:cubicBezTo>
                      <a:pt x="1409" y="52"/>
                      <a:pt x="2245" y="157"/>
                      <a:pt x="3236" y="522"/>
                    </a:cubicBezTo>
                    <a:cubicBezTo>
                      <a:pt x="3758" y="731"/>
                      <a:pt x="4332" y="992"/>
                      <a:pt x="4854" y="1409"/>
                    </a:cubicBezTo>
                    <a:cubicBezTo>
                      <a:pt x="5428" y="1827"/>
                      <a:pt x="5950" y="2401"/>
                      <a:pt x="6420" y="3027"/>
                    </a:cubicBezTo>
                    <a:cubicBezTo>
                      <a:pt x="7359" y="4332"/>
                      <a:pt x="8142" y="6055"/>
                      <a:pt x="9134" y="7881"/>
                    </a:cubicBezTo>
                    <a:cubicBezTo>
                      <a:pt x="9708" y="8821"/>
                      <a:pt x="10334" y="9812"/>
                      <a:pt x="11274" y="10647"/>
                    </a:cubicBezTo>
                    <a:cubicBezTo>
                      <a:pt x="12161" y="11482"/>
                      <a:pt x="13414" y="12109"/>
                      <a:pt x="14718" y="12265"/>
                    </a:cubicBezTo>
                    <a:cubicBezTo>
                      <a:pt x="15215" y="12342"/>
                      <a:pt x="15684" y="12390"/>
                      <a:pt x="16165" y="12390"/>
                    </a:cubicBezTo>
                    <a:cubicBezTo>
                      <a:pt x="16342" y="12390"/>
                      <a:pt x="16520" y="12384"/>
                      <a:pt x="16702" y="12370"/>
                    </a:cubicBezTo>
                    <a:cubicBezTo>
                      <a:pt x="17328" y="12370"/>
                      <a:pt x="17954" y="12318"/>
                      <a:pt x="18633" y="12318"/>
                    </a:cubicBezTo>
                    <a:cubicBezTo>
                      <a:pt x="19937" y="12318"/>
                      <a:pt x="21347" y="12318"/>
                      <a:pt x="22599" y="12787"/>
                    </a:cubicBezTo>
                    <a:cubicBezTo>
                      <a:pt x="23173" y="12996"/>
                      <a:pt x="23747" y="13414"/>
                      <a:pt x="24217" y="13883"/>
                    </a:cubicBezTo>
                    <a:cubicBezTo>
                      <a:pt x="24687" y="14405"/>
                      <a:pt x="25104" y="15032"/>
                      <a:pt x="25470" y="15710"/>
                    </a:cubicBezTo>
                    <a:cubicBezTo>
                      <a:pt x="25835" y="16388"/>
                      <a:pt x="26148" y="17067"/>
                      <a:pt x="26461" y="17850"/>
                    </a:cubicBezTo>
                    <a:lnTo>
                      <a:pt x="26670" y="18372"/>
                    </a:lnTo>
                    <a:cubicBezTo>
                      <a:pt x="26722" y="18528"/>
                      <a:pt x="26775" y="18737"/>
                      <a:pt x="26827" y="18894"/>
                    </a:cubicBezTo>
                    <a:cubicBezTo>
                      <a:pt x="26983" y="19311"/>
                      <a:pt x="27088" y="19677"/>
                      <a:pt x="27192" y="20094"/>
                    </a:cubicBezTo>
                    <a:cubicBezTo>
                      <a:pt x="27610" y="21660"/>
                      <a:pt x="27975" y="23330"/>
                      <a:pt x="28758" y="25052"/>
                    </a:cubicBezTo>
                    <a:cubicBezTo>
                      <a:pt x="29123" y="25940"/>
                      <a:pt x="29697" y="26775"/>
                      <a:pt x="30480" y="27558"/>
                    </a:cubicBezTo>
                    <a:cubicBezTo>
                      <a:pt x="31002" y="28079"/>
                      <a:pt x="31681" y="28497"/>
                      <a:pt x="32411" y="28810"/>
                    </a:cubicBezTo>
                    <a:cubicBezTo>
                      <a:pt x="32516" y="28340"/>
                      <a:pt x="32620" y="27819"/>
                      <a:pt x="32777" y="27401"/>
                    </a:cubicBezTo>
                    <a:cubicBezTo>
                      <a:pt x="32255" y="27140"/>
                      <a:pt x="31785" y="26879"/>
                      <a:pt x="31367" y="26514"/>
                    </a:cubicBezTo>
                    <a:cubicBezTo>
                      <a:pt x="30793" y="25940"/>
                      <a:pt x="30324" y="25261"/>
                      <a:pt x="29958" y="24530"/>
                    </a:cubicBezTo>
                    <a:cubicBezTo>
                      <a:pt x="29228" y="23017"/>
                      <a:pt x="28862" y="21347"/>
                      <a:pt x="28392" y="19729"/>
                    </a:cubicBezTo>
                    <a:cubicBezTo>
                      <a:pt x="28236" y="19311"/>
                      <a:pt x="28132" y="18894"/>
                      <a:pt x="27975" y="18476"/>
                    </a:cubicBezTo>
                    <a:cubicBezTo>
                      <a:pt x="27923" y="18320"/>
                      <a:pt x="27818" y="18059"/>
                      <a:pt x="27766" y="17850"/>
                    </a:cubicBezTo>
                    <a:lnTo>
                      <a:pt x="27505" y="17276"/>
                    </a:lnTo>
                    <a:cubicBezTo>
                      <a:pt x="27140" y="16545"/>
                      <a:pt x="26775" y="15762"/>
                      <a:pt x="26357" y="15032"/>
                    </a:cubicBezTo>
                    <a:cubicBezTo>
                      <a:pt x="25939" y="14353"/>
                      <a:pt x="25418" y="13622"/>
                      <a:pt x="24791" y="13048"/>
                    </a:cubicBezTo>
                    <a:cubicBezTo>
                      <a:pt x="24165" y="12422"/>
                      <a:pt x="23382" y="11952"/>
                      <a:pt x="22599" y="11743"/>
                    </a:cubicBezTo>
                    <a:cubicBezTo>
                      <a:pt x="21816" y="11482"/>
                      <a:pt x="21086" y="11430"/>
                      <a:pt x="20355" y="11378"/>
                    </a:cubicBezTo>
                    <a:cubicBezTo>
                      <a:pt x="19624" y="11378"/>
                      <a:pt x="18946" y="11378"/>
                      <a:pt x="18267" y="11430"/>
                    </a:cubicBezTo>
                    <a:lnTo>
                      <a:pt x="17276" y="11482"/>
                    </a:lnTo>
                    <a:lnTo>
                      <a:pt x="16336" y="11587"/>
                    </a:lnTo>
                    <a:cubicBezTo>
                      <a:pt x="15710" y="11587"/>
                      <a:pt x="15136" y="11587"/>
                      <a:pt x="14510" y="11482"/>
                    </a:cubicBezTo>
                    <a:cubicBezTo>
                      <a:pt x="13361" y="11326"/>
                      <a:pt x="12317" y="10804"/>
                      <a:pt x="11482" y="10021"/>
                    </a:cubicBezTo>
                    <a:cubicBezTo>
                      <a:pt x="10647" y="9290"/>
                      <a:pt x="10021" y="8351"/>
                      <a:pt x="9499" y="7464"/>
                    </a:cubicBezTo>
                    <a:cubicBezTo>
                      <a:pt x="8455" y="5689"/>
                      <a:pt x="7620" y="4019"/>
                      <a:pt x="6576" y="2714"/>
                    </a:cubicBezTo>
                    <a:cubicBezTo>
                      <a:pt x="6055" y="2088"/>
                      <a:pt x="5480" y="1566"/>
                      <a:pt x="4906" y="1201"/>
                    </a:cubicBezTo>
                    <a:cubicBezTo>
                      <a:pt x="4332" y="783"/>
                      <a:pt x="3758" y="522"/>
                      <a:pt x="3236" y="366"/>
                    </a:cubicBezTo>
                    <a:cubicBezTo>
                      <a:pt x="2192" y="0"/>
                      <a:pt x="1357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0"/>
              <p:cNvSpPr/>
              <p:nvPr/>
            </p:nvSpPr>
            <p:spPr>
              <a:xfrm rot="408143">
                <a:off x="7845947" y="3003805"/>
                <a:ext cx="609769" cy="221514"/>
              </a:xfrm>
              <a:custGeom>
                <a:rect b="b" l="l" r="r" t="t"/>
                <a:pathLst>
                  <a:path extrusionOk="0" h="12893" w="35491">
                    <a:moveTo>
                      <a:pt x="0" y="1"/>
                    </a:moveTo>
                    <a:lnTo>
                      <a:pt x="0" y="1"/>
                    </a:lnTo>
                    <a:cubicBezTo>
                      <a:pt x="2" y="4"/>
                      <a:pt x="159" y="212"/>
                      <a:pt x="522" y="627"/>
                    </a:cubicBezTo>
                    <a:cubicBezTo>
                      <a:pt x="887" y="992"/>
                      <a:pt x="1462" y="1566"/>
                      <a:pt x="2297" y="2193"/>
                    </a:cubicBezTo>
                    <a:cubicBezTo>
                      <a:pt x="3143" y="2740"/>
                      <a:pt x="4368" y="3240"/>
                      <a:pt x="5747" y="3240"/>
                    </a:cubicBezTo>
                    <a:cubicBezTo>
                      <a:pt x="5815" y="3240"/>
                      <a:pt x="5882" y="3239"/>
                      <a:pt x="5950" y="3237"/>
                    </a:cubicBezTo>
                    <a:cubicBezTo>
                      <a:pt x="7464" y="3184"/>
                      <a:pt x="9029" y="2662"/>
                      <a:pt x="10752" y="2088"/>
                    </a:cubicBezTo>
                    <a:cubicBezTo>
                      <a:pt x="11587" y="1827"/>
                      <a:pt x="12526" y="1566"/>
                      <a:pt x="13518" y="1462"/>
                    </a:cubicBezTo>
                    <a:cubicBezTo>
                      <a:pt x="13734" y="1438"/>
                      <a:pt x="13959" y="1425"/>
                      <a:pt x="14188" y="1425"/>
                    </a:cubicBezTo>
                    <a:cubicBezTo>
                      <a:pt x="14956" y="1425"/>
                      <a:pt x="15781" y="1570"/>
                      <a:pt x="16545" y="1932"/>
                    </a:cubicBezTo>
                    <a:cubicBezTo>
                      <a:pt x="17067" y="2141"/>
                      <a:pt x="17537" y="2506"/>
                      <a:pt x="18006" y="2819"/>
                    </a:cubicBezTo>
                    <a:cubicBezTo>
                      <a:pt x="18424" y="3184"/>
                      <a:pt x="18685" y="3602"/>
                      <a:pt x="18737" y="4124"/>
                    </a:cubicBezTo>
                    <a:cubicBezTo>
                      <a:pt x="18841" y="4646"/>
                      <a:pt x="18737" y="5220"/>
                      <a:pt x="18633" y="5846"/>
                    </a:cubicBezTo>
                    <a:cubicBezTo>
                      <a:pt x="18476" y="6420"/>
                      <a:pt x="18319" y="6994"/>
                      <a:pt x="18215" y="7673"/>
                    </a:cubicBezTo>
                    <a:cubicBezTo>
                      <a:pt x="18163" y="8038"/>
                      <a:pt x="18111" y="8404"/>
                      <a:pt x="18163" y="8821"/>
                    </a:cubicBezTo>
                    <a:cubicBezTo>
                      <a:pt x="18215" y="9239"/>
                      <a:pt x="18372" y="9708"/>
                      <a:pt x="18685" y="10074"/>
                    </a:cubicBezTo>
                    <a:cubicBezTo>
                      <a:pt x="19050" y="10491"/>
                      <a:pt x="19468" y="10700"/>
                      <a:pt x="19833" y="10857"/>
                    </a:cubicBezTo>
                    <a:cubicBezTo>
                      <a:pt x="20042" y="10961"/>
                      <a:pt x="20251" y="11013"/>
                      <a:pt x="20407" y="11065"/>
                    </a:cubicBezTo>
                    <a:cubicBezTo>
                      <a:pt x="20668" y="11118"/>
                      <a:pt x="20929" y="11170"/>
                      <a:pt x="21138" y="11170"/>
                    </a:cubicBezTo>
                    <a:cubicBezTo>
                      <a:pt x="22025" y="11065"/>
                      <a:pt x="22704" y="10752"/>
                      <a:pt x="23330" y="10439"/>
                    </a:cubicBezTo>
                    <a:cubicBezTo>
                      <a:pt x="23956" y="10126"/>
                      <a:pt x="24582" y="9813"/>
                      <a:pt x="25209" y="9500"/>
                    </a:cubicBezTo>
                    <a:cubicBezTo>
                      <a:pt x="26141" y="9111"/>
                      <a:pt x="27159" y="8810"/>
                      <a:pt x="28179" y="8810"/>
                    </a:cubicBezTo>
                    <a:cubicBezTo>
                      <a:pt x="28529" y="8810"/>
                      <a:pt x="28880" y="8845"/>
                      <a:pt x="29227" y="8925"/>
                    </a:cubicBezTo>
                    <a:cubicBezTo>
                      <a:pt x="30637" y="9239"/>
                      <a:pt x="34342" y="11692"/>
                      <a:pt x="35490" y="12892"/>
                    </a:cubicBezTo>
                    <a:lnTo>
                      <a:pt x="34133" y="10387"/>
                    </a:lnTo>
                    <a:cubicBezTo>
                      <a:pt x="33455" y="9708"/>
                      <a:pt x="32724" y="9082"/>
                      <a:pt x="31941" y="8612"/>
                    </a:cubicBezTo>
                    <a:cubicBezTo>
                      <a:pt x="31106" y="8090"/>
                      <a:pt x="30219" y="7725"/>
                      <a:pt x="29332" y="7568"/>
                    </a:cubicBezTo>
                    <a:cubicBezTo>
                      <a:pt x="28896" y="7496"/>
                      <a:pt x="28471" y="7457"/>
                      <a:pt x="28058" y="7457"/>
                    </a:cubicBezTo>
                    <a:cubicBezTo>
                      <a:pt x="27580" y="7457"/>
                      <a:pt x="27118" y="7509"/>
                      <a:pt x="26670" y="7621"/>
                    </a:cubicBezTo>
                    <a:cubicBezTo>
                      <a:pt x="25887" y="7777"/>
                      <a:pt x="25157" y="8090"/>
                      <a:pt x="24478" y="8404"/>
                    </a:cubicBezTo>
                    <a:cubicBezTo>
                      <a:pt x="23800" y="8717"/>
                      <a:pt x="23173" y="9082"/>
                      <a:pt x="22547" y="9395"/>
                    </a:cubicBezTo>
                    <a:cubicBezTo>
                      <a:pt x="21921" y="9708"/>
                      <a:pt x="21294" y="10021"/>
                      <a:pt x="20825" y="10021"/>
                    </a:cubicBezTo>
                    <a:cubicBezTo>
                      <a:pt x="20772" y="10021"/>
                      <a:pt x="20720" y="10021"/>
                      <a:pt x="20668" y="9969"/>
                    </a:cubicBezTo>
                    <a:cubicBezTo>
                      <a:pt x="20616" y="9969"/>
                      <a:pt x="20511" y="9969"/>
                      <a:pt x="20459" y="9917"/>
                    </a:cubicBezTo>
                    <a:cubicBezTo>
                      <a:pt x="20303" y="9917"/>
                      <a:pt x="20146" y="9865"/>
                      <a:pt x="19990" y="9761"/>
                    </a:cubicBezTo>
                    <a:cubicBezTo>
                      <a:pt x="19729" y="9656"/>
                      <a:pt x="19520" y="9500"/>
                      <a:pt x="19415" y="9343"/>
                    </a:cubicBezTo>
                    <a:cubicBezTo>
                      <a:pt x="19154" y="8978"/>
                      <a:pt x="19154" y="8351"/>
                      <a:pt x="19259" y="7777"/>
                    </a:cubicBezTo>
                    <a:cubicBezTo>
                      <a:pt x="19311" y="7151"/>
                      <a:pt x="19520" y="6525"/>
                      <a:pt x="19624" y="5898"/>
                    </a:cubicBezTo>
                    <a:cubicBezTo>
                      <a:pt x="19729" y="5272"/>
                      <a:pt x="19781" y="4541"/>
                      <a:pt x="19572" y="3811"/>
                    </a:cubicBezTo>
                    <a:cubicBezTo>
                      <a:pt x="19468" y="3498"/>
                      <a:pt x="19311" y="3132"/>
                      <a:pt x="19050" y="2819"/>
                    </a:cubicBezTo>
                    <a:cubicBezTo>
                      <a:pt x="18841" y="2506"/>
                      <a:pt x="18580" y="2245"/>
                      <a:pt x="18267" y="2088"/>
                    </a:cubicBezTo>
                    <a:cubicBezTo>
                      <a:pt x="17745" y="1671"/>
                      <a:pt x="17171" y="1358"/>
                      <a:pt x="16597" y="1149"/>
                    </a:cubicBezTo>
                    <a:cubicBezTo>
                      <a:pt x="15836" y="851"/>
                      <a:pt x="15075" y="742"/>
                      <a:pt x="14354" y="742"/>
                    </a:cubicBezTo>
                    <a:cubicBezTo>
                      <a:pt x="13938" y="742"/>
                      <a:pt x="13535" y="778"/>
                      <a:pt x="13152" y="836"/>
                    </a:cubicBezTo>
                    <a:cubicBezTo>
                      <a:pt x="12109" y="992"/>
                      <a:pt x="11221" y="1358"/>
                      <a:pt x="10334" y="1671"/>
                    </a:cubicBezTo>
                    <a:cubicBezTo>
                      <a:pt x="8664" y="2297"/>
                      <a:pt x="7203" y="2871"/>
                      <a:pt x="5793" y="2923"/>
                    </a:cubicBezTo>
                    <a:cubicBezTo>
                      <a:pt x="5713" y="2926"/>
                      <a:pt x="5634" y="2928"/>
                      <a:pt x="5555" y="2928"/>
                    </a:cubicBezTo>
                    <a:cubicBezTo>
                      <a:pt x="4249" y="2928"/>
                      <a:pt x="3136" y="2528"/>
                      <a:pt x="2349" y="2036"/>
                    </a:cubicBezTo>
                    <a:cubicBezTo>
                      <a:pt x="1462" y="1462"/>
                      <a:pt x="887" y="940"/>
                      <a:pt x="522" y="575"/>
                    </a:cubicBezTo>
                    <a:cubicBezTo>
                      <a:pt x="159" y="212"/>
                      <a:pt x="2" y="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0"/>
              <p:cNvSpPr/>
              <p:nvPr/>
            </p:nvSpPr>
            <p:spPr>
              <a:xfrm rot="408143">
                <a:off x="7870204" y="3183119"/>
                <a:ext cx="661776" cy="201069"/>
              </a:xfrm>
              <a:custGeom>
                <a:rect b="b" l="l" r="r" t="t"/>
                <a:pathLst>
                  <a:path extrusionOk="0" h="11703" w="38518">
                    <a:moveTo>
                      <a:pt x="28862" y="0"/>
                    </a:moveTo>
                    <a:cubicBezTo>
                      <a:pt x="25888" y="0"/>
                      <a:pt x="23226" y="888"/>
                      <a:pt x="20982" y="2036"/>
                    </a:cubicBezTo>
                    <a:cubicBezTo>
                      <a:pt x="18737" y="3132"/>
                      <a:pt x="16858" y="4541"/>
                      <a:pt x="15136" y="5794"/>
                    </a:cubicBezTo>
                    <a:cubicBezTo>
                      <a:pt x="13414" y="7099"/>
                      <a:pt x="11848" y="8299"/>
                      <a:pt x="10335" y="9238"/>
                    </a:cubicBezTo>
                    <a:cubicBezTo>
                      <a:pt x="8873" y="10230"/>
                      <a:pt x="7360" y="10909"/>
                      <a:pt x="5950" y="10961"/>
                    </a:cubicBezTo>
                    <a:cubicBezTo>
                      <a:pt x="5838" y="10969"/>
                      <a:pt x="5727" y="10973"/>
                      <a:pt x="5617" y="10973"/>
                    </a:cubicBezTo>
                    <a:cubicBezTo>
                      <a:pt x="4344" y="10973"/>
                      <a:pt x="3218" y="10437"/>
                      <a:pt x="2401" y="9813"/>
                    </a:cubicBezTo>
                    <a:cubicBezTo>
                      <a:pt x="1514" y="9186"/>
                      <a:pt x="940" y="8508"/>
                      <a:pt x="522" y="8090"/>
                    </a:cubicBezTo>
                    <a:cubicBezTo>
                      <a:pt x="157" y="7621"/>
                      <a:pt x="1" y="7360"/>
                      <a:pt x="1" y="7360"/>
                    </a:cubicBezTo>
                    <a:lnTo>
                      <a:pt x="1" y="7360"/>
                    </a:lnTo>
                    <a:cubicBezTo>
                      <a:pt x="1" y="7360"/>
                      <a:pt x="105" y="7621"/>
                      <a:pt x="470" y="8142"/>
                    </a:cubicBezTo>
                    <a:cubicBezTo>
                      <a:pt x="783" y="8612"/>
                      <a:pt x="1305" y="9343"/>
                      <a:pt x="2193" y="10126"/>
                    </a:cubicBezTo>
                    <a:cubicBezTo>
                      <a:pt x="2610" y="10491"/>
                      <a:pt x="3132" y="10856"/>
                      <a:pt x="3811" y="11170"/>
                    </a:cubicBezTo>
                    <a:cubicBezTo>
                      <a:pt x="4437" y="11483"/>
                      <a:pt x="5220" y="11691"/>
                      <a:pt x="6055" y="11691"/>
                    </a:cubicBezTo>
                    <a:cubicBezTo>
                      <a:pt x="6173" y="11699"/>
                      <a:pt x="6292" y="11703"/>
                      <a:pt x="6411" y="11703"/>
                    </a:cubicBezTo>
                    <a:cubicBezTo>
                      <a:pt x="7924" y="11703"/>
                      <a:pt x="9513" y="11105"/>
                      <a:pt x="11013" y="10282"/>
                    </a:cubicBezTo>
                    <a:cubicBezTo>
                      <a:pt x="12683" y="9395"/>
                      <a:pt x="14353" y="8299"/>
                      <a:pt x="16128" y="7099"/>
                    </a:cubicBezTo>
                    <a:cubicBezTo>
                      <a:pt x="17954" y="5950"/>
                      <a:pt x="19833" y="4750"/>
                      <a:pt x="22025" y="3810"/>
                    </a:cubicBezTo>
                    <a:cubicBezTo>
                      <a:pt x="24038" y="2855"/>
                      <a:pt x="26341" y="2190"/>
                      <a:pt x="28795" y="2190"/>
                    </a:cubicBezTo>
                    <a:cubicBezTo>
                      <a:pt x="28887" y="2190"/>
                      <a:pt x="28979" y="2191"/>
                      <a:pt x="29071" y="2193"/>
                    </a:cubicBezTo>
                    <a:cubicBezTo>
                      <a:pt x="30376" y="2245"/>
                      <a:pt x="31681" y="2454"/>
                      <a:pt x="32933" y="2871"/>
                    </a:cubicBezTo>
                    <a:lnTo>
                      <a:pt x="33977" y="3184"/>
                    </a:lnTo>
                    <a:lnTo>
                      <a:pt x="38518" y="3758"/>
                    </a:lnTo>
                    <a:cubicBezTo>
                      <a:pt x="38466" y="1932"/>
                      <a:pt x="35647" y="1879"/>
                      <a:pt x="34865" y="1097"/>
                    </a:cubicBezTo>
                    <a:lnTo>
                      <a:pt x="34865" y="1149"/>
                    </a:lnTo>
                    <a:lnTo>
                      <a:pt x="34447" y="992"/>
                    </a:lnTo>
                    <a:lnTo>
                      <a:pt x="33403" y="679"/>
                    </a:lnTo>
                    <a:cubicBezTo>
                      <a:pt x="31890" y="209"/>
                      <a:pt x="30376" y="0"/>
                      <a:pt x="288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0"/>
              <p:cNvSpPr/>
              <p:nvPr/>
            </p:nvSpPr>
            <p:spPr>
              <a:xfrm rot="408143">
                <a:off x="7944446" y="2226484"/>
                <a:ext cx="570321" cy="500618"/>
              </a:xfrm>
              <a:custGeom>
                <a:rect b="b" l="l" r="r" t="t"/>
                <a:pathLst>
                  <a:path extrusionOk="0" h="29138" w="33195">
                    <a:moveTo>
                      <a:pt x="2695" y="0"/>
                    </a:moveTo>
                    <a:cubicBezTo>
                      <a:pt x="1902" y="0"/>
                      <a:pt x="1301" y="77"/>
                      <a:pt x="836" y="119"/>
                    </a:cubicBezTo>
                    <a:cubicBezTo>
                      <a:pt x="314" y="171"/>
                      <a:pt x="1" y="223"/>
                      <a:pt x="1" y="223"/>
                    </a:cubicBezTo>
                    <a:lnTo>
                      <a:pt x="836" y="171"/>
                    </a:lnTo>
                    <a:cubicBezTo>
                      <a:pt x="1137" y="141"/>
                      <a:pt x="1526" y="111"/>
                      <a:pt x="2001" y="111"/>
                    </a:cubicBezTo>
                    <a:cubicBezTo>
                      <a:pt x="2349" y="111"/>
                      <a:pt x="2743" y="127"/>
                      <a:pt x="3185" y="171"/>
                    </a:cubicBezTo>
                    <a:cubicBezTo>
                      <a:pt x="3707" y="223"/>
                      <a:pt x="4281" y="328"/>
                      <a:pt x="4907" y="536"/>
                    </a:cubicBezTo>
                    <a:cubicBezTo>
                      <a:pt x="5168" y="693"/>
                      <a:pt x="5481" y="849"/>
                      <a:pt x="5690" y="1058"/>
                    </a:cubicBezTo>
                    <a:cubicBezTo>
                      <a:pt x="5951" y="1319"/>
                      <a:pt x="6160" y="1580"/>
                      <a:pt x="6316" y="1893"/>
                    </a:cubicBezTo>
                    <a:cubicBezTo>
                      <a:pt x="6682" y="2572"/>
                      <a:pt x="6682" y="3407"/>
                      <a:pt x="6629" y="4294"/>
                    </a:cubicBezTo>
                    <a:cubicBezTo>
                      <a:pt x="6629" y="4712"/>
                      <a:pt x="6577" y="5234"/>
                      <a:pt x="6682" y="5703"/>
                    </a:cubicBezTo>
                    <a:cubicBezTo>
                      <a:pt x="6734" y="5964"/>
                      <a:pt x="6838" y="6225"/>
                      <a:pt x="6995" y="6486"/>
                    </a:cubicBezTo>
                    <a:cubicBezTo>
                      <a:pt x="7203" y="6695"/>
                      <a:pt x="7412" y="6904"/>
                      <a:pt x="7673" y="7060"/>
                    </a:cubicBezTo>
                    <a:cubicBezTo>
                      <a:pt x="8143" y="7321"/>
                      <a:pt x="8717" y="7426"/>
                      <a:pt x="9239" y="7530"/>
                    </a:cubicBezTo>
                    <a:lnTo>
                      <a:pt x="10857" y="7843"/>
                    </a:lnTo>
                    <a:cubicBezTo>
                      <a:pt x="11953" y="8052"/>
                      <a:pt x="12997" y="8365"/>
                      <a:pt x="13936" y="9096"/>
                    </a:cubicBezTo>
                    <a:cubicBezTo>
                      <a:pt x="14823" y="9826"/>
                      <a:pt x="15658" y="10766"/>
                      <a:pt x="16494" y="11810"/>
                    </a:cubicBezTo>
                    <a:cubicBezTo>
                      <a:pt x="17329" y="12906"/>
                      <a:pt x="18372" y="13950"/>
                      <a:pt x="19468" y="14889"/>
                    </a:cubicBezTo>
                    <a:cubicBezTo>
                      <a:pt x="21765" y="16768"/>
                      <a:pt x="24427" y="18386"/>
                      <a:pt x="26723" y="20578"/>
                    </a:cubicBezTo>
                    <a:cubicBezTo>
                      <a:pt x="27923" y="21674"/>
                      <a:pt x="28967" y="22927"/>
                      <a:pt x="29750" y="24388"/>
                    </a:cubicBezTo>
                    <a:cubicBezTo>
                      <a:pt x="30585" y="25797"/>
                      <a:pt x="31212" y="27415"/>
                      <a:pt x="31577" y="29137"/>
                    </a:cubicBezTo>
                    <a:lnTo>
                      <a:pt x="33195" y="28772"/>
                    </a:lnTo>
                    <a:cubicBezTo>
                      <a:pt x="32725" y="26945"/>
                      <a:pt x="32047" y="25223"/>
                      <a:pt x="31159" y="23657"/>
                    </a:cubicBezTo>
                    <a:cubicBezTo>
                      <a:pt x="30220" y="22144"/>
                      <a:pt x="29072" y="20787"/>
                      <a:pt x="27819" y="19639"/>
                    </a:cubicBezTo>
                    <a:cubicBezTo>
                      <a:pt x="25314" y="17394"/>
                      <a:pt x="22600" y="15881"/>
                      <a:pt x="20356" y="14158"/>
                    </a:cubicBezTo>
                    <a:cubicBezTo>
                      <a:pt x="19260" y="13271"/>
                      <a:pt x="18216" y="12384"/>
                      <a:pt x="17381" y="11392"/>
                    </a:cubicBezTo>
                    <a:cubicBezTo>
                      <a:pt x="16494" y="10348"/>
                      <a:pt x="15658" y="9357"/>
                      <a:pt x="14615" y="8574"/>
                    </a:cubicBezTo>
                    <a:cubicBezTo>
                      <a:pt x="14093" y="8209"/>
                      <a:pt x="13519" y="7843"/>
                      <a:pt x="12944" y="7634"/>
                    </a:cubicBezTo>
                    <a:cubicBezTo>
                      <a:pt x="12370" y="7426"/>
                      <a:pt x="11744" y="7269"/>
                      <a:pt x="11222" y="7165"/>
                    </a:cubicBezTo>
                    <a:cubicBezTo>
                      <a:pt x="10648" y="7113"/>
                      <a:pt x="10074" y="7008"/>
                      <a:pt x="9552" y="6956"/>
                    </a:cubicBezTo>
                    <a:lnTo>
                      <a:pt x="8769" y="6799"/>
                    </a:lnTo>
                    <a:cubicBezTo>
                      <a:pt x="8560" y="6799"/>
                      <a:pt x="8299" y="6695"/>
                      <a:pt x="8091" y="6643"/>
                    </a:cubicBezTo>
                    <a:cubicBezTo>
                      <a:pt x="7673" y="6434"/>
                      <a:pt x="7360" y="6173"/>
                      <a:pt x="7256" y="5756"/>
                    </a:cubicBezTo>
                    <a:cubicBezTo>
                      <a:pt x="7099" y="5338"/>
                      <a:pt x="7099" y="4920"/>
                      <a:pt x="7099" y="4451"/>
                    </a:cubicBezTo>
                    <a:cubicBezTo>
                      <a:pt x="7099" y="3563"/>
                      <a:pt x="7099" y="2676"/>
                      <a:pt x="6734" y="1893"/>
                    </a:cubicBezTo>
                    <a:cubicBezTo>
                      <a:pt x="6525" y="1528"/>
                      <a:pt x="6264" y="1215"/>
                      <a:pt x="6003" y="954"/>
                    </a:cubicBezTo>
                    <a:cubicBezTo>
                      <a:pt x="5742" y="693"/>
                      <a:pt x="5429" y="484"/>
                      <a:pt x="5064" y="380"/>
                    </a:cubicBezTo>
                    <a:cubicBezTo>
                      <a:pt x="4437" y="119"/>
                      <a:pt x="3863" y="67"/>
                      <a:pt x="3289" y="14"/>
                    </a:cubicBezTo>
                    <a:cubicBezTo>
                      <a:pt x="3080" y="4"/>
                      <a:pt x="2882" y="0"/>
                      <a:pt x="2695" y="0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30"/>
              <p:cNvSpPr/>
              <p:nvPr/>
            </p:nvSpPr>
            <p:spPr>
              <a:xfrm rot="408143">
                <a:off x="7881231" y="2428607"/>
                <a:ext cx="234056" cy="273503"/>
              </a:xfrm>
              <a:custGeom>
                <a:rect b="b" l="l" r="r" t="t"/>
                <a:pathLst>
                  <a:path extrusionOk="0" h="15919" w="13623">
                    <a:moveTo>
                      <a:pt x="0" y="0"/>
                    </a:moveTo>
                    <a:cubicBezTo>
                      <a:pt x="0" y="0"/>
                      <a:pt x="0" y="157"/>
                      <a:pt x="104" y="418"/>
                    </a:cubicBezTo>
                    <a:cubicBezTo>
                      <a:pt x="52" y="157"/>
                      <a:pt x="0" y="0"/>
                      <a:pt x="0" y="0"/>
                    </a:cubicBezTo>
                    <a:close/>
                    <a:moveTo>
                      <a:pt x="104" y="418"/>
                    </a:moveTo>
                    <a:lnTo>
                      <a:pt x="104" y="418"/>
                    </a:lnTo>
                    <a:cubicBezTo>
                      <a:pt x="157" y="627"/>
                      <a:pt x="313" y="992"/>
                      <a:pt x="574" y="1410"/>
                    </a:cubicBezTo>
                    <a:cubicBezTo>
                      <a:pt x="887" y="1827"/>
                      <a:pt x="1409" y="2245"/>
                      <a:pt x="2036" y="2558"/>
                    </a:cubicBezTo>
                    <a:cubicBezTo>
                      <a:pt x="2714" y="2923"/>
                      <a:pt x="3549" y="3184"/>
                      <a:pt x="4489" y="3393"/>
                    </a:cubicBezTo>
                    <a:cubicBezTo>
                      <a:pt x="5376" y="3706"/>
                      <a:pt x="6420" y="3967"/>
                      <a:pt x="7463" y="4489"/>
                    </a:cubicBezTo>
                    <a:cubicBezTo>
                      <a:pt x="7933" y="4750"/>
                      <a:pt x="8455" y="5063"/>
                      <a:pt x="8873" y="5480"/>
                    </a:cubicBezTo>
                    <a:cubicBezTo>
                      <a:pt x="9081" y="5689"/>
                      <a:pt x="9290" y="5950"/>
                      <a:pt x="9499" y="6211"/>
                    </a:cubicBezTo>
                    <a:cubicBezTo>
                      <a:pt x="9656" y="6472"/>
                      <a:pt x="9812" y="6733"/>
                      <a:pt x="9969" y="7046"/>
                    </a:cubicBezTo>
                    <a:cubicBezTo>
                      <a:pt x="10491" y="8247"/>
                      <a:pt x="10699" y="9708"/>
                      <a:pt x="11065" y="11222"/>
                    </a:cubicBezTo>
                    <a:cubicBezTo>
                      <a:pt x="11221" y="12004"/>
                      <a:pt x="11378" y="12787"/>
                      <a:pt x="11691" y="13622"/>
                    </a:cubicBezTo>
                    <a:cubicBezTo>
                      <a:pt x="11952" y="14405"/>
                      <a:pt x="12369" y="15240"/>
                      <a:pt x="13048" y="15919"/>
                    </a:cubicBezTo>
                    <a:lnTo>
                      <a:pt x="13622" y="15345"/>
                    </a:lnTo>
                    <a:cubicBezTo>
                      <a:pt x="13100" y="14823"/>
                      <a:pt x="12683" y="14092"/>
                      <a:pt x="12422" y="13361"/>
                    </a:cubicBezTo>
                    <a:cubicBezTo>
                      <a:pt x="12109" y="12631"/>
                      <a:pt x="11952" y="11900"/>
                      <a:pt x="11743" y="11117"/>
                    </a:cubicBezTo>
                    <a:cubicBezTo>
                      <a:pt x="11378" y="9656"/>
                      <a:pt x="11117" y="8194"/>
                      <a:pt x="10543" y="6890"/>
                    </a:cubicBezTo>
                    <a:cubicBezTo>
                      <a:pt x="9916" y="5585"/>
                      <a:pt x="8820" y="4645"/>
                      <a:pt x="7724" y="4123"/>
                    </a:cubicBezTo>
                    <a:cubicBezTo>
                      <a:pt x="6628" y="3602"/>
                      <a:pt x="5585" y="3393"/>
                      <a:pt x="4645" y="3132"/>
                    </a:cubicBezTo>
                    <a:cubicBezTo>
                      <a:pt x="3706" y="2923"/>
                      <a:pt x="2871" y="2714"/>
                      <a:pt x="2192" y="2453"/>
                    </a:cubicBezTo>
                    <a:cubicBezTo>
                      <a:pt x="1514" y="2140"/>
                      <a:pt x="992" y="1775"/>
                      <a:pt x="679" y="1410"/>
                    </a:cubicBezTo>
                    <a:cubicBezTo>
                      <a:pt x="365" y="992"/>
                      <a:pt x="209" y="627"/>
                      <a:pt x="104" y="418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30"/>
              <p:cNvSpPr/>
              <p:nvPr/>
            </p:nvSpPr>
            <p:spPr>
              <a:xfrm rot="408143">
                <a:off x="7855128" y="3370325"/>
                <a:ext cx="261855" cy="161552"/>
              </a:xfrm>
              <a:custGeom>
                <a:rect b="b" l="l" r="r" t="t"/>
                <a:pathLst>
                  <a:path extrusionOk="0" h="9403" w="15241">
                    <a:moveTo>
                      <a:pt x="14082" y="1"/>
                    </a:moveTo>
                    <a:cubicBezTo>
                      <a:pt x="13658" y="1"/>
                      <a:pt x="13247" y="80"/>
                      <a:pt x="12892" y="217"/>
                    </a:cubicBezTo>
                    <a:cubicBezTo>
                      <a:pt x="12162" y="530"/>
                      <a:pt x="11587" y="947"/>
                      <a:pt x="11066" y="1365"/>
                    </a:cubicBezTo>
                    <a:cubicBezTo>
                      <a:pt x="10022" y="2252"/>
                      <a:pt x="9239" y="3191"/>
                      <a:pt x="8456" y="4079"/>
                    </a:cubicBezTo>
                    <a:cubicBezTo>
                      <a:pt x="6995" y="5853"/>
                      <a:pt x="5742" y="7419"/>
                      <a:pt x="4437" y="8358"/>
                    </a:cubicBezTo>
                    <a:cubicBezTo>
                      <a:pt x="3811" y="8880"/>
                      <a:pt x="3132" y="9141"/>
                      <a:pt x="2558" y="9246"/>
                    </a:cubicBezTo>
                    <a:cubicBezTo>
                      <a:pt x="2492" y="9251"/>
                      <a:pt x="2427" y="9254"/>
                      <a:pt x="2363" y="9254"/>
                    </a:cubicBezTo>
                    <a:cubicBezTo>
                      <a:pt x="1824" y="9254"/>
                      <a:pt x="1372" y="9067"/>
                      <a:pt x="1045" y="8880"/>
                    </a:cubicBezTo>
                    <a:cubicBezTo>
                      <a:pt x="314" y="8463"/>
                      <a:pt x="1" y="8098"/>
                      <a:pt x="1" y="8097"/>
                    </a:cubicBezTo>
                    <a:lnTo>
                      <a:pt x="1" y="8097"/>
                    </a:lnTo>
                    <a:cubicBezTo>
                      <a:pt x="1" y="8098"/>
                      <a:pt x="262" y="8463"/>
                      <a:pt x="993" y="8985"/>
                    </a:cubicBezTo>
                    <a:cubicBezTo>
                      <a:pt x="1358" y="9194"/>
                      <a:pt x="1828" y="9402"/>
                      <a:pt x="2506" y="9402"/>
                    </a:cubicBezTo>
                    <a:cubicBezTo>
                      <a:pt x="3132" y="9402"/>
                      <a:pt x="3863" y="9141"/>
                      <a:pt x="4542" y="8672"/>
                    </a:cubicBezTo>
                    <a:cubicBezTo>
                      <a:pt x="5951" y="7784"/>
                      <a:pt x="7308" y="6219"/>
                      <a:pt x="8821" y="4496"/>
                    </a:cubicBezTo>
                    <a:cubicBezTo>
                      <a:pt x="9604" y="3661"/>
                      <a:pt x="10439" y="2774"/>
                      <a:pt x="11483" y="1939"/>
                    </a:cubicBezTo>
                    <a:cubicBezTo>
                      <a:pt x="11953" y="1521"/>
                      <a:pt x="12527" y="1156"/>
                      <a:pt x="13101" y="947"/>
                    </a:cubicBezTo>
                    <a:cubicBezTo>
                      <a:pt x="13388" y="843"/>
                      <a:pt x="13701" y="791"/>
                      <a:pt x="14014" y="791"/>
                    </a:cubicBezTo>
                    <a:cubicBezTo>
                      <a:pt x="14327" y="791"/>
                      <a:pt x="14641" y="843"/>
                      <a:pt x="14928" y="947"/>
                    </a:cubicBezTo>
                    <a:lnTo>
                      <a:pt x="15241" y="217"/>
                    </a:lnTo>
                    <a:cubicBezTo>
                      <a:pt x="14867" y="67"/>
                      <a:pt x="14470" y="1"/>
                      <a:pt x="14082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30"/>
              <p:cNvSpPr/>
              <p:nvPr/>
            </p:nvSpPr>
            <p:spPr>
              <a:xfrm rot="408143">
                <a:off x="8054997" y="3311677"/>
                <a:ext cx="294121" cy="260961"/>
              </a:xfrm>
              <a:custGeom>
                <a:rect b="b" l="l" r="r" t="t"/>
                <a:pathLst>
                  <a:path extrusionOk="0" h="15189" w="17119">
                    <a:moveTo>
                      <a:pt x="16701" y="1"/>
                    </a:moveTo>
                    <a:cubicBezTo>
                      <a:pt x="15814" y="575"/>
                      <a:pt x="15136" y="1306"/>
                      <a:pt x="14614" y="2141"/>
                    </a:cubicBezTo>
                    <a:cubicBezTo>
                      <a:pt x="14092" y="2923"/>
                      <a:pt x="13674" y="3811"/>
                      <a:pt x="13413" y="4646"/>
                    </a:cubicBezTo>
                    <a:cubicBezTo>
                      <a:pt x="12839" y="6368"/>
                      <a:pt x="12683" y="8038"/>
                      <a:pt x="12317" y="9500"/>
                    </a:cubicBezTo>
                    <a:cubicBezTo>
                      <a:pt x="12213" y="9865"/>
                      <a:pt x="12108" y="10230"/>
                      <a:pt x="11952" y="10543"/>
                    </a:cubicBezTo>
                    <a:cubicBezTo>
                      <a:pt x="11900" y="10700"/>
                      <a:pt x="11795" y="10857"/>
                      <a:pt x="11691" y="10961"/>
                    </a:cubicBezTo>
                    <a:cubicBezTo>
                      <a:pt x="11587" y="11118"/>
                      <a:pt x="11430" y="11222"/>
                      <a:pt x="11326" y="11326"/>
                    </a:cubicBezTo>
                    <a:cubicBezTo>
                      <a:pt x="10804" y="11796"/>
                      <a:pt x="10230" y="12161"/>
                      <a:pt x="9655" y="12370"/>
                    </a:cubicBezTo>
                    <a:cubicBezTo>
                      <a:pt x="8673" y="12754"/>
                      <a:pt x="7656" y="12789"/>
                      <a:pt x="6719" y="12789"/>
                    </a:cubicBezTo>
                    <a:cubicBezTo>
                      <a:pt x="6510" y="12789"/>
                      <a:pt x="6306" y="12788"/>
                      <a:pt x="6106" y="12788"/>
                    </a:cubicBezTo>
                    <a:cubicBezTo>
                      <a:pt x="5010" y="12788"/>
                      <a:pt x="4019" y="12788"/>
                      <a:pt x="3184" y="12996"/>
                    </a:cubicBezTo>
                    <a:cubicBezTo>
                      <a:pt x="2349" y="13153"/>
                      <a:pt x="1670" y="13518"/>
                      <a:pt x="1200" y="13884"/>
                    </a:cubicBezTo>
                    <a:cubicBezTo>
                      <a:pt x="731" y="14197"/>
                      <a:pt x="470" y="14562"/>
                      <a:pt x="261" y="14823"/>
                    </a:cubicBezTo>
                    <a:cubicBezTo>
                      <a:pt x="104" y="15032"/>
                      <a:pt x="0" y="15189"/>
                      <a:pt x="0" y="15189"/>
                    </a:cubicBezTo>
                    <a:cubicBezTo>
                      <a:pt x="0" y="15189"/>
                      <a:pt x="104" y="15032"/>
                      <a:pt x="313" y="14823"/>
                    </a:cubicBezTo>
                    <a:cubicBezTo>
                      <a:pt x="470" y="14614"/>
                      <a:pt x="783" y="14301"/>
                      <a:pt x="1253" y="13936"/>
                    </a:cubicBezTo>
                    <a:cubicBezTo>
                      <a:pt x="1670" y="13623"/>
                      <a:pt x="2349" y="13310"/>
                      <a:pt x="3132" y="13153"/>
                    </a:cubicBezTo>
                    <a:cubicBezTo>
                      <a:pt x="3591" y="13067"/>
                      <a:pt x="4083" y="13028"/>
                      <a:pt x="4614" y="13028"/>
                    </a:cubicBezTo>
                    <a:cubicBezTo>
                      <a:pt x="5048" y="13028"/>
                      <a:pt x="5509" y="13054"/>
                      <a:pt x="6002" y="13101"/>
                    </a:cubicBezTo>
                    <a:cubicBezTo>
                      <a:pt x="6401" y="13101"/>
                      <a:pt x="6820" y="13115"/>
                      <a:pt x="7255" y="13115"/>
                    </a:cubicBezTo>
                    <a:cubicBezTo>
                      <a:pt x="8016" y="13115"/>
                      <a:pt x="8825" y="13072"/>
                      <a:pt x="9655" y="12840"/>
                    </a:cubicBezTo>
                    <a:cubicBezTo>
                      <a:pt x="10334" y="12631"/>
                      <a:pt x="10960" y="12266"/>
                      <a:pt x="11534" y="11796"/>
                    </a:cubicBezTo>
                    <a:cubicBezTo>
                      <a:pt x="11691" y="11639"/>
                      <a:pt x="11848" y="11535"/>
                      <a:pt x="11952" y="11379"/>
                    </a:cubicBezTo>
                    <a:cubicBezTo>
                      <a:pt x="12056" y="11326"/>
                      <a:pt x="12108" y="11274"/>
                      <a:pt x="12161" y="11170"/>
                    </a:cubicBezTo>
                    <a:cubicBezTo>
                      <a:pt x="12265" y="11065"/>
                      <a:pt x="12317" y="11013"/>
                      <a:pt x="12369" y="10909"/>
                    </a:cubicBezTo>
                    <a:cubicBezTo>
                      <a:pt x="12526" y="10543"/>
                      <a:pt x="12683" y="10178"/>
                      <a:pt x="12787" y="9761"/>
                    </a:cubicBezTo>
                    <a:cubicBezTo>
                      <a:pt x="13257" y="8247"/>
                      <a:pt x="13465" y="6577"/>
                      <a:pt x="14040" y="4959"/>
                    </a:cubicBezTo>
                    <a:cubicBezTo>
                      <a:pt x="14353" y="4124"/>
                      <a:pt x="14718" y="3341"/>
                      <a:pt x="15188" y="2558"/>
                    </a:cubicBezTo>
                    <a:cubicBezTo>
                      <a:pt x="15710" y="1827"/>
                      <a:pt x="16336" y="1149"/>
                      <a:pt x="17119" y="679"/>
                    </a:cubicBezTo>
                    <a:lnTo>
                      <a:pt x="16701" y="1"/>
                    </a:ln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0"/>
              <p:cNvSpPr/>
              <p:nvPr/>
            </p:nvSpPr>
            <p:spPr>
              <a:xfrm rot="408143">
                <a:off x="8474513" y="2610843"/>
                <a:ext cx="91471" cy="491409"/>
              </a:xfrm>
              <a:custGeom>
                <a:rect b="b" l="l" r="r" t="t"/>
                <a:pathLst>
                  <a:path extrusionOk="0" h="28602" w="5324">
                    <a:moveTo>
                      <a:pt x="2297" y="1"/>
                    </a:moveTo>
                    <a:cubicBezTo>
                      <a:pt x="2297" y="1"/>
                      <a:pt x="2401" y="105"/>
                      <a:pt x="2662" y="366"/>
                    </a:cubicBezTo>
                    <a:cubicBezTo>
                      <a:pt x="2923" y="575"/>
                      <a:pt x="3341" y="992"/>
                      <a:pt x="3654" y="1619"/>
                    </a:cubicBezTo>
                    <a:cubicBezTo>
                      <a:pt x="3967" y="2193"/>
                      <a:pt x="4124" y="3080"/>
                      <a:pt x="4280" y="4072"/>
                    </a:cubicBezTo>
                    <a:lnTo>
                      <a:pt x="4437" y="4854"/>
                    </a:lnTo>
                    <a:lnTo>
                      <a:pt x="4437" y="5063"/>
                    </a:lnTo>
                    <a:cubicBezTo>
                      <a:pt x="4437" y="5115"/>
                      <a:pt x="4437" y="5168"/>
                      <a:pt x="4437" y="5220"/>
                    </a:cubicBezTo>
                    <a:cubicBezTo>
                      <a:pt x="4384" y="5324"/>
                      <a:pt x="4332" y="5481"/>
                      <a:pt x="4280" y="5637"/>
                    </a:cubicBezTo>
                    <a:lnTo>
                      <a:pt x="3549" y="7360"/>
                    </a:lnTo>
                    <a:cubicBezTo>
                      <a:pt x="3445" y="7673"/>
                      <a:pt x="3288" y="7986"/>
                      <a:pt x="3184" y="8299"/>
                    </a:cubicBezTo>
                    <a:cubicBezTo>
                      <a:pt x="3132" y="8508"/>
                      <a:pt x="3080" y="8664"/>
                      <a:pt x="3080" y="8873"/>
                    </a:cubicBezTo>
                    <a:cubicBezTo>
                      <a:pt x="3027" y="9030"/>
                      <a:pt x="3027" y="9239"/>
                      <a:pt x="3027" y="9447"/>
                    </a:cubicBezTo>
                    <a:cubicBezTo>
                      <a:pt x="3080" y="9865"/>
                      <a:pt x="3236" y="10230"/>
                      <a:pt x="3445" y="10596"/>
                    </a:cubicBezTo>
                    <a:cubicBezTo>
                      <a:pt x="3706" y="10909"/>
                      <a:pt x="3967" y="11222"/>
                      <a:pt x="4228" y="11535"/>
                    </a:cubicBezTo>
                    <a:cubicBezTo>
                      <a:pt x="4489" y="11796"/>
                      <a:pt x="4698" y="12161"/>
                      <a:pt x="4802" y="12474"/>
                    </a:cubicBezTo>
                    <a:cubicBezTo>
                      <a:pt x="4906" y="12840"/>
                      <a:pt x="4802" y="13205"/>
                      <a:pt x="4698" y="13675"/>
                    </a:cubicBezTo>
                    <a:cubicBezTo>
                      <a:pt x="4437" y="14510"/>
                      <a:pt x="4124" y="15345"/>
                      <a:pt x="3706" y="16180"/>
                    </a:cubicBezTo>
                    <a:cubicBezTo>
                      <a:pt x="3288" y="17015"/>
                      <a:pt x="2819" y="17902"/>
                      <a:pt x="2297" y="18737"/>
                    </a:cubicBezTo>
                    <a:cubicBezTo>
                      <a:pt x="1775" y="19625"/>
                      <a:pt x="1253" y="20564"/>
                      <a:pt x="835" y="21608"/>
                    </a:cubicBezTo>
                    <a:cubicBezTo>
                      <a:pt x="366" y="22652"/>
                      <a:pt x="105" y="23800"/>
                      <a:pt x="53" y="25001"/>
                    </a:cubicBezTo>
                    <a:cubicBezTo>
                      <a:pt x="0" y="26201"/>
                      <a:pt x="209" y="27401"/>
                      <a:pt x="470" y="28602"/>
                    </a:cubicBezTo>
                    <a:lnTo>
                      <a:pt x="522" y="28602"/>
                    </a:lnTo>
                    <a:lnTo>
                      <a:pt x="1305" y="28393"/>
                    </a:lnTo>
                    <a:cubicBezTo>
                      <a:pt x="992" y="27297"/>
                      <a:pt x="835" y="26149"/>
                      <a:pt x="888" y="25053"/>
                    </a:cubicBezTo>
                    <a:cubicBezTo>
                      <a:pt x="888" y="24009"/>
                      <a:pt x="1096" y="22913"/>
                      <a:pt x="1462" y="21973"/>
                    </a:cubicBezTo>
                    <a:cubicBezTo>
                      <a:pt x="2192" y="19990"/>
                      <a:pt x="3393" y="18320"/>
                      <a:pt x="4176" y="16545"/>
                    </a:cubicBezTo>
                    <a:cubicBezTo>
                      <a:pt x="4593" y="15710"/>
                      <a:pt x="4906" y="14823"/>
                      <a:pt x="5115" y="13936"/>
                    </a:cubicBezTo>
                    <a:cubicBezTo>
                      <a:pt x="5220" y="13727"/>
                      <a:pt x="5220" y="13518"/>
                      <a:pt x="5272" y="13310"/>
                    </a:cubicBezTo>
                    <a:cubicBezTo>
                      <a:pt x="5324" y="13049"/>
                      <a:pt x="5324" y="12788"/>
                      <a:pt x="5272" y="12579"/>
                    </a:cubicBezTo>
                    <a:cubicBezTo>
                      <a:pt x="5220" y="12057"/>
                      <a:pt x="4906" y="11692"/>
                      <a:pt x="4645" y="11378"/>
                    </a:cubicBezTo>
                    <a:cubicBezTo>
                      <a:pt x="4124" y="10752"/>
                      <a:pt x="3549" y="10230"/>
                      <a:pt x="3393" y="9552"/>
                    </a:cubicBezTo>
                    <a:cubicBezTo>
                      <a:pt x="3393" y="9395"/>
                      <a:pt x="3341" y="9186"/>
                      <a:pt x="3393" y="9030"/>
                    </a:cubicBezTo>
                    <a:cubicBezTo>
                      <a:pt x="3393" y="8873"/>
                      <a:pt x="3445" y="8717"/>
                      <a:pt x="3497" y="8560"/>
                    </a:cubicBezTo>
                    <a:cubicBezTo>
                      <a:pt x="3549" y="8195"/>
                      <a:pt x="3706" y="7882"/>
                      <a:pt x="3810" y="7568"/>
                    </a:cubicBezTo>
                    <a:lnTo>
                      <a:pt x="4489" y="5794"/>
                    </a:lnTo>
                    <a:cubicBezTo>
                      <a:pt x="4541" y="5637"/>
                      <a:pt x="4593" y="5533"/>
                      <a:pt x="4593" y="5376"/>
                    </a:cubicBezTo>
                    <a:cubicBezTo>
                      <a:pt x="4645" y="5324"/>
                      <a:pt x="4645" y="5220"/>
                      <a:pt x="4645" y="5168"/>
                    </a:cubicBezTo>
                    <a:cubicBezTo>
                      <a:pt x="4698" y="5063"/>
                      <a:pt x="4645" y="4959"/>
                      <a:pt x="4645" y="4907"/>
                    </a:cubicBezTo>
                    <a:lnTo>
                      <a:pt x="4489" y="4124"/>
                    </a:lnTo>
                    <a:cubicBezTo>
                      <a:pt x="4280" y="3132"/>
                      <a:pt x="4071" y="2245"/>
                      <a:pt x="3758" y="1619"/>
                    </a:cubicBezTo>
                    <a:cubicBezTo>
                      <a:pt x="3393" y="992"/>
                      <a:pt x="2975" y="575"/>
                      <a:pt x="2714" y="366"/>
                    </a:cubicBezTo>
                    <a:cubicBezTo>
                      <a:pt x="2453" y="105"/>
                      <a:pt x="2297" y="1"/>
                      <a:pt x="2297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30"/>
              <p:cNvSpPr/>
              <p:nvPr/>
            </p:nvSpPr>
            <p:spPr>
              <a:xfrm rot="408143">
                <a:off x="7783217" y="2581990"/>
                <a:ext cx="842914" cy="677032"/>
              </a:xfrm>
              <a:custGeom>
                <a:rect b="b" l="l" r="r" t="t"/>
                <a:pathLst>
                  <a:path extrusionOk="0" h="39406" w="49061">
                    <a:moveTo>
                      <a:pt x="1" y="0"/>
                    </a:moveTo>
                    <a:cubicBezTo>
                      <a:pt x="4" y="4"/>
                      <a:pt x="265" y="317"/>
                      <a:pt x="784" y="783"/>
                    </a:cubicBezTo>
                    <a:cubicBezTo>
                      <a:pt x="1358" y="1305"/>
                      <a:pt x="2193" y="2036"/>
                      <a:pt x="3445" y="2871"/>
                    </a:cubicBezTo>
                    <a:cubicBezTo>
                      <a:pt x="4698" y="3654"/>
                      <a:pt x="6368" y="4489"/>
                      <a:pt x="8404" y="5272"/>
                    </a:cubicBezTo>
                    <a:lnTo>
                      <a:pt x="11640" y="6472"/>
                    </a:lnTo>
                    <a:cubicBezTo>
                      <a:pt x="12840" y="6942"/>
                      <a:pt x="14040" y="7412"/>
                      <a:pt x="15241" y="8090"/>
                    </a:cubicBezTo>
                    <a:cubicBezTo>
                      <a:pt x="16441" y="8769"/>
                      <a:pt x="17642" y="9604"/>
                      <a:pt x="18685" y="10647"/>
                    </a:cubicBezTo>
                    <a:cubicBezTo>
                      <a:pt x="19207" y="11222"/>
                      <a:pt x="19729" y="11796"/>
                      <a:pt x="20147" y="12474"/>
                    </a:cubicBezTo>
                    <a:cubicBezTo>
                      <a:pt x="20616" y="13101"/>
                      <a:pt x="20982" y="13831"/>
                      <a:pt x="21452" y="14614"/>
                    </a:cubicBezTo>
                    <a:cubicBezTo>
                      <a:pt x="21921" y="15345"/>
                      <a:pt x="22339" y="16128"/>
                      <a:pt x="23017" y="16858"/>
                    </a:cubicBezTo>
                    <a:cubicBezTo>
                      <a:pt x="23330" y="17224"/>
                      <a:pt x="23800" y="17641"/>
                      <a:pt x="24322" y="17850"/>
                    </a:cubicBezTo>
                    <a:cubicBezTo>
                      <a:pt x="24896" y="18059"/>
                      <a:pt x="25470" y="18111"/>
                      <a:pt x="25940" y="18111"/>
                    </a:cubicBezTo>
                    <a:cubicBezTo>
                      <a:pt x="26984" y="18111"/>
                      <a:pt x="27923" y="18007"/>
                      <a:pt x="28863" y="18007"/>
                    </a:cubicBezTo>
                    <a:cubicBezTo>
                      <a:pt x="29332" y="17954"/>
                      <a:pt x="29854" y="17954"/>
                      <a:pt x="30272" y="17954"/>
                    </a:cubicBezTo>
                    <a:cubicBezTo>
                      <a:pt x="30689" y="18007"/>
                      <a:pt x="31159" y="18059"/>
                      <a:pt x="31577" y="18163"/>
                    </a:cubicBezTo>
                    <a:cubicBezTo>
                      <a:pt x="32412" y="18424"/>
                      <a:pt x="33195" y="18842"/>
                      <a:pt x="33873" y="19520"/>
                    </a:cubicBezTo>
                    <a:cubicBezTo>
                      <a:pt x="34552" y="20146"/>
                      <a:pt x="35126" y="20929"/>
                      <a:pt x="35648" y="21817"/>
                    </a:cubicBezTo>
                    <a:cubicBezTo>
                      <a:pt x="36691" y="23591"/>
                      <a:pt x="37527" y="25627"/>
                      <a:pt x="38466" y="27766"/>
                    </a:cubicBezTo>
                    <a:cubicBezTo>
                      <a:pt x="39405" y="29854"/>
                      <a:pt x="40449" y="32098"/>
                      <a:pt x="41963" y="34186"/>
                    </a:cubicBezTo>
                    <a:cubicBezTo>
                      <a:pt x="42693" y="35230"/>
                      <a:pt x="43581" y="36221"/>
                      <a:pt x="44572" y="37161"/>
                    </a:cubicBezTo>
                    <a:cubicBezTo>
                      <a:pt x="45616" y="38048"/>
                      <a:pt x="46764" y="38831"/>
                      <a:pt x="48017" y="39405"/>
                    </a:cubicBezTo>
                    <a:lnTo>
                      <a:pt x="49061" y="37161"/>
                    </a:lnTo>
                    <a:cubicBezTo>
                      <a:pt x="46973" y="36221"/>
                      <a:pt x="45199" y="34708"/>
                      <a:pt x="43842" y="32933"/>
                    </a:cubicBezTo>
                    <a:cubicBezTo>
                      <a:pt x="42485" y="31107"/>
                      <a:pt x="41441" y="29071"/>
                      <a:pt x="40449" y="27036"/>
                    </a:cubicBezTo>
                    <a:cubicBezTo>
                      <a:pt x="39458" y="25052"/>
                      <a:pt x="38570" y="22965"/>
                      <a:pt x="37370" y="21086"/>
                    </a:cubicBezTo>
                    <a:cubicBezTo>
                      <a:pt x="36796" y="20094"/>
                      <a:pt x="36117" y="19207"/>
                      <a:pt x="35282" y="18424"/>
                    </a:cubicBezTo>
                    <a:cubicBezTo>
                      <a:pt x="34447" y="17641"/>
                      <a:pt x="33403" y="16963"/>
                      <a:pt x="32307" y="16650"/>
                    </a:cubicBezTo>
                    <a:cubicBezTo>
                      <a:pt x="31785" y="16493"/>
                      <a:pt x="31211" y="16389"/>
                      <a:pt x="30689" y="16389"/>
                    </a:cubicBezTo>
                    <a:cubicBezTo>
                      <a:pt x="30521" y="16373"/>
                      <a:pt x="30358" y="16367"/>
                      <a:pt x="30197" y="16367"/>
                    </a:cubicBezTo>
                    <a:cubicBezTo>
                      <a:pt x="29810" y="16367"/>
                      <a:pt x="29441" y="16404"/>
                      <a:pt x="29071" y="16441"/>
                    </a:cubicBezTo>
                    <a:cubicBezTo>
                      <a:pt x="28132" y="16493"/>
                      <a:pt x="27140" y="16597"/>
                      <a:pt x="26253" y="16650"/>
                    </a:cubicBezTo>
                    <a:cubicBezTo>
                      <a:pt x="26080" y="16671"/>
                      <a:pt x="25907" y="16684"/>
                      <a:pt x="25738" y="16684"/>
                    </a:cubicBezTo>
                    <a:cubicBezTo>
                      <a:pt x="25499" y="16684"/>
                      <a:pt x="25267" y="16659"/>
                      <a:pt x="25053" y="16597"/>
                    </a:cubicBezTo>
                    <a:cubicBezTo>
                      <a:pt x="24740" y="16545"/>
                      <a:pt x="24479" y="16389"/>
                      <a:pt x="24165" y="16128"/>
                    </a:cubicBezTo>
                    <a:cubicBezTo>
                      <a:pt x="23644" y="15658"/>
                      <a:pt x="23122" y="14875"/>
                      <a:pt x="22652" y="14197"/>
                    </a:cubicBezTo>
                    <a:cubicBezTo>
                      <a:pt x="22182" y="13466"/>
                      <a:pt x="21765" y="12787"/>
                      <a:pt x="21243" y="12057"/>
                    </a:cubicBezTo>
                    <a:cubicBezTo>
                      <a:pt x="20773" y="11378"/>
                      <a:pt x="20251" y="10700"/>
                      <a:pt x="19625" y="10126"/>
                    </a:cubicBezTo>
                    <a:cubicBezTo>
                      <a:pt x="18477" y="8977"/>
                      <a:pt x="17172" y="8090"/>
                      <a:pt x="15867" y="7464"/>
                    </a:cubicBezTo>
                    <a:cubicBezTo>
                      <a:pt x="14562" y="6785"/>
                      <a:pt x="13310" y="6316"/>
                      <a:pt x="12109" y="5950"/>
                    </a:cubicBezTo>
                    <a:lnTo>
                      <a:pt x="8717" y="4854"/>
                    </a:lnTo>
                    <a:cubicBezTo>
                      <a:pt x="6681" y="4176"/>
                      <a:pt x="4959" y="3445"/>
                      <a:pt x="3654" y="2714"/>
                    </a:cubicBezTo>
                    <a:cubicBezTo>
                      <a:pt x="2349" y="1984"/>
                      <a:pt x="1462" y="1253"/>
                      <a:pt x="836" y="783"/>
                    </a:cubicBezTo>
                    <a:cubicBezTo>
                      <a:pt x="266" y="317"/>
                      <a:pt x="4" y="4"/>
                      <a:pt x="1" y="0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0"/>
              <p:cNvSpPr/>
              <p:nvPr/>
            </p:nvSpPr>
            <p:spPr>
              <a:xfrm rot="408143">
                <a:off x="7597822" y="3223513"/>
                <a:ext cx="1076060" cy="290581"/>
              </a:xfrm>
              <a:custGeom>
                <a:rect b="b" l="l" r="r" t="t"/>
                <a:pathLst>
                  <a:path extrusionOk="0" h="16913" w="62631">
                    <a:moveTo>
                      <a:pt x="54697" y="1"/>
                    </a:moveTo>
                    <a:cubicBezTo>
                      <a:pt x="53236" y="1"/>
                      <a:pt x="51827" y="262"/>
                      <a:pt x="50522" y="731"/>
                    </a:cubicBezTo>
                    <a:cubicBezTo>
                      <a:pt x="49217" y="1201"/>
                      <a:pt x="48017" y="1775"/>
                      <a:pt x="46869" y="2401"/>
                    </a:cubicBezTo>
                    <a:cubicBezTo>
                      <a:pt x="44572" y="3706"/>
                      <a:pt x="42537" y="5168"/>
                      <a:pt x="40553" y="6525"/>
                    </a:cubicBezTo>
                    <a:cubicBezTo>
                      <a:pt x="39562" y="7203"/>
                      <a:pt x="38570" y="7882"/>
                      <a:pt x="37631" y="8456"/>
                    </a:cubicBezTo>
                    <a:cubicBezTo>
                      <a:pt x="36639" y="9030"/>
                      <a:pt x="35647" y="9552"/>
                      <a:pt x="34604" y="9865"/>
                    </a:cubicBezTo>
                    <a:cubicBezTo>
                      <a:pt x="34134" y="10021"/>
                      <a:pt x="33612" y="10126"/>
                      <a:pt x="33090" y="10178"/>
                    </a:cubicBezTo>
                    <a:cubicBezTo>
                      <a:pt x="32829" y="10178"/>
                      <a:pt x="32620" y="10178"/>
                      <a:pt x="32359" y="10126"/>
                    </a:cubicBezTo>
                    <a:cubicBezTo>
                      <a:pt x="32098" y="10074"/>
                      <a:pt x="31890" y="10074"/>
                      <a:pt x="31629" y="9969"/>
                    </a:cubicBezTo>
                    <a:cubicBezTo>
                      <a:pt x="30741" y="9708"/>
                      <a:pt x="29959" y="9030"/>
                      <a:pt x="29228" y="8299"/>
                    </a:cubicBezTo>
                    <a:cubicBezTo>
                      <a:pt x="28497" y="7568"/>
                      <a:pt x="27819" y="6733"/>
                      <a:pt x="26931" y="6107"/>
                    </a:cubicBezTo>
                    <a:cubicBezTo>
                      <a:pt x="26514" y="5794"/>
                      <a:pt x="26044" y="5481"/>
                      <a:pt x="25522" y="5324"/>
                    </a:cubicBezTo>
                    <a:cubicBezTo>
                      <a:pt x="25000" y="5115"/>
                      <a:pt x="24426" y="5063"/>
                      <a:pt x="23904" y="5063"/>
                    </a:cubicBezTo>
                    <a:cubicBezTo>
                      <a:pt x="23643" y="5063"/>
                      <a:pt x="23382" y="5063"/>
                      <a:pt x="23122" y="5115"/>
                    </a:cubicBezTo>
                    <a:cubicBezTo>
                      <a:pt x="22861" y="5168"/>
                      <a:pt x="22600" y="5272"/>
                      <a:pt x="22339" y="5376"/>
                    </a:cubicBezTo>
                    <a:cubicBezTo>
                      <a:pt x="21869" y="5533"/>
                      <a:pt x="21451" y="5846"/>
                      <a:pt x="21086" y="6159"/>
                    </a:cubicBezTo>
                    <a:cubicBezTo>
                      <a:pt x="20303" y="6838"/>
                      <a:pt x="19781" y="7673"/>
                      <a:pt x="19312" y="8404"/>
                    </a:cubicBezTo>
                    <a:cubicBezTo>
                      <a:pt x="18424" y="9969"/>
                      <a:pt x="17798" y="11587"/>
                      <a:pt x="16963" y="12892"/>
                    </a:cubicBezTo>
                    <a:cubicBezTo>
                      <a:pt x="16545" y="13571"/>
                      <a:pt x="16076" y="14145"/>
                      <a:pt x="15502" y="14562"/>
                    </a:cubicBezTo>
                    <a:cubicBezTo>
                      <a:pt x="14875" y="14980"/>
                      <a:pt x="14249" y="15293"/>
                      <a:pt x="13570" y="15554"/>
                    </a:cubicBezTo>
                    <a:cubicBezTo>
                      <a:pt x="12266" y="16076"/>
                      <a:pt x="11013" y="16337"/>
                      <a:pt x="9760" y="16493"/>
                    </a:cubicBezTo>
                    <a:cubicBezTo>
                      <a:pt x="9117" y="16577"/>
                      <a:pt x="8493" y="16616"/>
                      <a:pt x="7893" y="16616"/>
                    </a:cubicBezTo>
                    <a:cubicBezTo>
                      <a:pt x="6254" y="16616"/>
                      <a:pt x="4800" y="16325"/>
                      <a:pt x="3654" y="15867"/>
                    </a:cubicBezTo>
                    <a:cubicBezTo>
                      <a:pt x="2088" y="15241"/>
                      <a:pt x="1149" y="14301"/>
                      <a:pt x="627" y="13623"/>
                    </a:cubicBezTo>
                    <a:cubicBezTo>
                      <a:pt x="157" y="12892"/>
                      <a:pt x="1" y="12475"/>
                      <a:pt x="1" y="12474"/>
                    </a:cubicBezTo>
                    <a:lnTo>
                      <a:pt x="1" y="12474"/>
                    </a:lnTo>
                    <a:cubicBezTo>
                      <a:pt x="1" y="12475"/>
                      <a:pt x="105" y="12892"/>
                      <a:pt x="575" y="13623"/>
                    </a:cubicBezTo>
                    <a:cubicBezTo>
                      <a:pt x="1044" y="14301"/>
                      <a:pt x="1932" y="15293"/>
                      <a:pt x="3497" y="15971"/>
                    </a:cubicBezTo>
                    <a:cubicBezTo>
                      <a:pt x="4745" y="16531"/>
                      <a:pt x="6418" y="16913"/>
                      <a:pt x="8342" y="16913"/>
                    </a:cubicBezTo>
                    <a:cubicBezTo>
                      <a:pt x="8752" y="16913"/>
                      <a:pt x="9173" y="16895"/>
                      <a:pt x="9604" y="16859"/>
                    </a:cubicBezTo>
                    <a:cubicBezTo>
                      <a:pt x="10804" y="16754"/>
                      <a:pt x="12161" y="16545"/>
                      <a:pt x="13518" y="16076"/>
                    </a:cubicBezTo>
                    <a:cubicBezTo>
                      <a:pt x="14145" y="15815"/>
                      <a:pt x="14875" y="15554"/>
                      <a:pt x="15502" y="15136"/>
                    </a:cubicBezTo>
                    <a:cubicBezTo>
                      <a:pt x="16180" y="14771"/>
                      <a:pt x="16754" y="14145"/>
                      <a:pt x="17224" y="13466"/>
                    </a:cubicBezTo>
                    <a:cubicBezTo>
                      <a:pt x="18163" y="12109"/>
                      <a:pt x="18894" y="10596"/>
                      <a:pt x="19781" y="9082"/>
                    </a:cubicBezTo>
                    <a:cubicBezTo>
                      <a:pt x="20199" y="8351"/>
                      <a:pt x="20721" y="7568"/>
                      <a:pt x="21347" y="6994"/>
                    </a:cubicBezTo>
                    <a:cubicBezTo>
                      <a:pt x="21973" y="6368"/>
                      <a:pt x="22704" y="5951"/>
                      <a:pt x="23591" y="5898"/>
                    </a:cubicBezTo>
                    <a:cubicBezTo>
                      <a:pt x="23678" y="5893"/>
                      <a:pt x="23765" y="5891"/>
                      <a:pt x="23852" y="5891"/>
                    </a:cubicBezTo>
                    <a:cubicBezTo>
                      <a:pt x="24652" y="5891"/>
                      <a:pt x="25443" y="6111"/>
                      <a:pt x="26149" y="6629"/>
                    </a:cubicBezTo>
                    <a:cubicBezTo>
                      <a:pt x="26879" y="7151"/>
                      <a:pt x="27558" y="7882"/>
                      <a:pt x="28288" y="8664"/>
                    </a:cubicBezTo>
                    <a:cubicBezTo>
                      <a:pt x="29019" y="9447"/>
                      <a:pt x="29802" y="10335"/>
                      <a:pt x="30950" y="10804"/>
                    </a:cubicBezTo>
                    <a:cubicBezTo>
                      <a:pt x="31211" y="10961"/>
                      <a:pt x="31524" y="11065"/>
                      <a:pt x="31837" y="11118"/>
                    </a:cubicBezTo>
                    <a:lnTo>
                      <a:pt x="32255" y="11170"/>
                    </a:lnTo>
                    <a:cubicBezTo>
                      <a:pt x="32412" y="11222"/>
                      <a:pt x="32568" y="11222"/>
                      <a:pt x="32725" y="11222"/>
                    </a:cubicBezTo>
                    <a:cubicBezTo>
                      <a:pt x="32840" y="11231"/>
                      <a:pt x="32955" y="11236"/>
                      <a:pt x="33069" y="11236"/>
                    </a:cubicBezTo>
                    <a:cubicBezTo>
                      <a:pt x="33579" y="11236"/>
                      <a:pt x="34083" y="11151"/>
                      <a:pt x="34551" y="11065"/>
                    </a:cubicBezTo>
                    <a:cubicBezTo>
                      <a:pt x="35752" y="10752"/>
                      <a:pt x="36848" y="10230"/>
                      <a:pt x="37892" y="9656"/>
                    </a:cubicBezTo>
                    <a:cubicBezTo>
                      <a:pt x="38936" y="9082"/>
                      <a:pt x="39979" y="8404"/>
                      <a:pt x="40971" y="7725"/>
                    </a:cubicBezTo>
                    <a:cubicBezTo>
                      <a:pt x="43059" y="6368"/>
                      <a:pt x="45094" y="4959"/>
                      <a:pt x="47338" y="3758"/>
                    </a:cubicBezTo>
                    <a:cubicBezTo>
                      <a:pt x="49530" y="2558"/>
                      <a:pt x="51983" y="1514"/>
                      <a:pt x="54541" y="1514"/>
                    </a:cubicBezTo>
                    <a:cubicBezTo>
                      <a:pt x="55793" y="1514"/>
                      <a:pt x="57046" y="1827"/>
                      <a:pt x="58246" y="2401"/>
                    </a:cubicBezTo>
                    <a:cubicBezTo>
                      <a:pt x="59395" y="2976"/>
                      <a:pt x="60491" y="3758"/>
                      <a:pt x="61430" y="4750"/>
                    </a:cubicBezTo>
                    <a:lnTo>
                      <a:pt x="62630" y="3602"/>
                    </a:lnTo>
                    <a:cubicBezTo>
                      <a:pt x="61587" y="2558"/>
                      <a:pt x="60334" y="1619"/>
                      <a:pt x="58977" y="992"/>
                    </a:cubicBezTo>
                    <a:cubicBezTo>
                      <a:pt x="57672" y="314"/>
                      <a:pt x="56159" y="1"/>
                      <a:pt x="546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0"/>
              <p:cNvSpPr/>
              <p:nvPr/>
            </p:nvSpPr>
            <p:spPr>
              <a:xfrm rot="408143">
                <a:off x="7966675" y="2124748"/>
                <a:ext cx="602604" cy="1075390"/>
              </a:xfrm>
              <a:custGeom>
                <a:rect b="b" l="l" r="r" t="t"/>
                <a:pathLst>
                  <a:path extrusionOk="0" h="62592" w="35074">
                    <a:moveTo>
                      <a:pt x="353" y="0"/>
                    </a:moveTo>
                    <a:cubicBezTo>
                      <a:pt x="118" y="0"/>
                      <a:pt x="0" y="13"/>
                      <a:pt x="0" y="13"/>
                    </a:cubicBezTo>
                    <a:cubicBezTo>
                      <a:pt x="0" y="13"/>
                      <a:pt x="76" y="5"/>
                      <a:pt x="222" y="5"/>
                    </a:cubicBezTo>
                    <a:cubicBezTo>
                      <a:pt x="443" y="5"/>
                      <a:pt x="825" y="24"/>
                      <a:pt x="1357" y="118"/>
                    </a:cubicBezTo>
                    <a:cubicBezTo>
                      <a:pt x="1827" y="170"/>
                      <a:pt x="2349" y="327"/>
                      <a:pt x="3027" y="535"/>
                    </a:cubicBezTo>
                    <a:cubicBezTo>
                      <a:pt x="3654" y="692"/>
                      <a:pt x="4437" y="901"/>
                      <a:pt x="5272" y="1162"/>
                    </a:cubicBezTo>
                    <a:cubicBezTo>
                      <a:pt x="6942" y="1736"/>
                      <a:pt x="9030" y="2623"/>
                      <a:pt x="11117" y="4084"/>
                    </a:cubicBezTo>
                    <a:cubicBezTo>
                      <a:pt x="12213" y="4815"/>
                      <a:pt x="13257" y="5702"/>
                      <a:pt x="14249" y="6851"/>
                    </a:cubicBezTo>
                    <a:cubicBezTo>
                      <a:pt x="15240" y="7947"/>
                      <a:pt x="16180" y="9251"/>
                      <a:pt x="16806" y="10765"/>
                    </a:cubicBezTo>
                    <a:cubicBezTo>
                      <a:pt x="17119" y="11496"/>
                      <a:pt x="17432" y="12331"/>
                      <a:pt x="17589" y="13166"/>
                    </a:cubicBezTo>
                    <a:lnTo>
                      <a:pt x="17589" y="13270"/>
                    </a:lnTo>
                    <a:cubicBezTo>
                      <a:pt x="17641" y="13322"/>
                      <a:pt x="17641" y="13375"/>
                      <a:pt x="17641" y="13375"/>
                    </a:cubicBezTo>
                    <a:cubicBezTo>
                      <a:pt x="17641" y="13427"/>
                      <a:pt x="17641" y="13427"/>
                      <a:pt x="17641" y="13479"/>
                    </a:cubicBezTo>
                    <a:cubicBezTo>
                      <a:pt x="17693" y="13583"/>
                      <a:pt x="17693" y="13635"/>
                      <a:pt x="17693" y="13688"/>
                    </a:cubicBezTo>
                    <a:cubicBezTo>
                      <a:pt x="17693" y="13844"/>
                      <a:pt x="17641" y="14001"/>
                      <a:pt x="17537" y="14105"/>
                    </a:cubicBezTo>
                    <a:cubicBezTo>
                      <a:pt x="17432" y="14262"/>
                      <a:pt x="17276" y="14418"/>
                      <a:pt x="17119" y="14575"/>
                    </a:cubicBezTo>
                    <a:cubicBezTo>
                      <a:pt x="16963" y="14784"/>
                      <a:pt x="16806" y="14992"/>
                      <a:pt x="16649" y="15306"/>
                    </a:cubicBezTo>
                    <a:cubicBezTo>
                      <a:pt x="16493" y="15567"/>
                      <a:pt x="16441" y="15932"/>
                      <a:pt x="16493" y="16297"/>
                    </a:cubicBezTo>
                    <a:cubicBezTo>
                      <a:pt x="16545" y="16610"/>
                      <a:pt x="16649" y="16924"/>
                      <a:pt x="16806" y="17132"/>
                    </a:cubicBezTo>
                    <a:cubicBezTo>
                      <a:pt x="16858" y="17289"/>
                      <a:pt x="16963" y="17393"/>
                      <a:pt x="17015" y="17498"/>
                    </a:cubicBezTo>
                    <a:cubicBezTo>
                      <a:pt x="17119" y="17654"/>
                      <a:pt x="17276" y="17811"/>
                      <a:pt x="17432" y="17863"/>
                    </a:cubicBezTo>
                    <a:cubicBezTo>
                      <a:pt x="17693" y="18072"/>
                      <a:pt x="18006" y="18176"/>
                      <a:pt x="18267" y="18281"/>
                    </a:cubicBezTo>
                    <a:cubicBezTo>
                      <a:pt x="19363" y="18594"/>
                      <a:pt x="20355" y="18489"/>
                      <a:pt x="21034" y="19011"/>
                    </a:cubicBezTo>
                    <a:cubicBezTo>
                      <a:pt x="22808" y="20159"/>
                      <a:pt x="24635" y="21255"/>
                      <a:pt x="25783" y="22978"/>
                    </a:cubicBezTo>
                    <a:cubicBezTo>
                      <a:pt x="26044" y="23448"/>
                      <a:pt x="26305" y="23917"/>
                      <a:pt x="26514" y="24387"/>
                    </a:cubicBezTo>
                    <a:cubicBezTo>
                      <a:pt x="26618" y="24648"/>
                      <a:pt x="26670" y="24909"/>
                      <a:pt x="26775" y="25170"/>
                    </a:cubicBezTo>
                    <a:cubicBezTo>
                      <a:pt x="26879" y="25483"/>
                      <a:pt x="26983" y="25744"/>
                      <a:pt x="27088" y="26005"/>
                    </a:cubicBezTo>
                    <a:cubicBezTo>
                      <a:pt x="27453" y="27101"/>
                      <a:pt x="27766" y="28197"/>
                      <a:pt x="28027" y="29397"/>
                    </a:cubicBezTo>
                    <a:cubicBezTo>
                      <a:pt x="29071" y="34042"/>
                      <a:pt x="29175" y="39262"/>
                      <a:pt x="29436" y="44846"/>
                    </a:cubicBezTo>
                    <a:cubicBezTo>
                      <a:pt x="29593" y="47665"/>
                      <a:pt x="29802" y="50535"/>
                      <a:pt x="30271" y="53510"/>
                    </a:cubicBezTo>
                    <a:cubicBezTo>
                      <a:pt x="30689" y="56485"/>
                      <a:pt x="31420" y="59616"/>
                      <a:pt x="32829" y="62591"/>
                    </a:cubicBezTo>
                    <a:lnTo>
                      <a:pt x="35073" y="61495"/>
                    </a:lnTo>
                    <a:cubicBezTo>
                      <a:pt x="33768" y="58938"/>
                      <a:pt x="33038" y="56120"/>
                      <a:pt x="32516" y="53301"/>
                    </a:cubicBezTo>
                    <a:cubicBezTo>
                      <a:pt x="32046" y="50535"/>
                      <a:pt x="31785" y="47717"/>
                      <a:pt x="31524" y="45003"/>
                    </a:cubicBezTo>
                    <a:cubicBezTo>
                      <a:pt x="31107" y="39523"/>
                      <a:pt x="30898" y="34251"/>
                      <a:pt x="29750" y="29397"/>
                    </a:cubicBezTo>
                    <a:cubicBezTo>
                      <a:pt x="29436" y="28197"/>
                      <a:pt x="29123" y="26997"/>
                      <a:pt x="28706" y="25848"/>
                    </a:cubicBezTo>
                    <a:lnTo>
                      <a:pt x="28027" y="24178"/>
                    </a:lnTo>
                    <a:cubicBezTo>
                      <a:pt x="27818" y="23656"/>
                      <a:pt x="27505" y="23082"/>
                      <a:pt x="27192" y="22560"/>
                    </a:cubicBezTo>
                    <a:cubicBezTo>
                      <a:pt x="26566" y="21516"/>
                      <a:pt x="25679" y="20629"/>
                      <a:pt x="24791" y="19951"/>
                    </a:cubicBezTo>
                    <a:cubicBezTo>
                      <a:pt x="23852" y="19272"/>
                      <a:pt x="22912" y="18698"/>
                      <a:pt x="22025" y="18176"/>
                    </a:cubicBezTo>
                    <a:lnTo>
                      <a:pt x="21295" y="17759"/>
                    </a:lnTo>
                    <a:cubicBezTo>
                      <a:pt x="20981" y="17602"/>
                      <a:pt x="20668" y="17550"/>
                      <a:pt x="20407" y="17498"/>
                    </a:cubicBezTo>
                    <a:cubicBezTo>
                      <a:pt x="19833" y="17393"/>
                      <a:pt x="19363" y="17341"/>
                      <a:pt x="18894" y="17237"/>
                    </a:cubicBezTo>
                    <a:cubicBezTo>
                      <a:pt x="18424" y="17185"/>
                      <a:pt x="18006" y="17028"/>
                      <a:pt x="17902" y="16871"/>
                    </a:cubicBezTo>
                    <a:cubicBezTo>
                      <a:pt x="17798" y="16663"/>
                      <a:pt x="17693" y="16506"/>
                      <a:pt x="17589" y="16349"/>
                    </a:cubicBezTo>
                    <a:cubicBezTo>
                      <a:pt x="17537" y="16193"/>
                      <a:pt x="17485" y="16088"/>
                      <a:pt x="17537" y="15932"/>
                    </a:cubicBezTo>
                    <a:cubicBezTo>
                      <a:pt x="17537" y="15775"/>
                      <a:pt x="17589" y="15671"/>
                      <a:pt x="17693" y="15514"/>
                    </a:cubicBezTo>
                    <a:cubicBezTo>
                      <a:pt x="17798" y="15358"/>
                      <a:pt x="17954" y="15201"/>
                      <a:pt x="18111" y="14992"/>
                    </a:cubicBezTo>
                    <a:cubicBezTo>
                      <a:pt x="18267" y="14784"/>
                      <a:pt x="18476" y="14575"/>
                      <a:pt x="18581" y="14262"/>
                    </a:cubicBezTo>
                    <a:cubicBezTo>
                      <a:pt x="18685" y="13949"/>
                      <a:pt x="18685" y="13635"/>
                      <a:pt x="18581" y="13322"/>
                    </a:cubicBezTo>
                    <a:cubicBezTo>
                      <a:pt x="18372" y="12383"/>
                      <a:pt x="18111" y="11548"/>
                      <a:pt x="17745" y="10713"/>
                    </a:cubicBezTo>
                    <a:cubicBezTo>
                      <a:pt x="17015" y="9095"/>
                      <a:pt x="16023" y="7738"/>
                      <a:pt x="14927" y="6590"/>
                    </a:cubicBezTo>
                    <a:cubicBezTo>
                      <a:pt x="13883" y="5441"/>
                      <a:pt x="12735" y="4554"/>
                      <a:pt x="11587" y="3823"/>
                    </a:cubicBezTo>
                    <a:cubicBezTo>
                      <a:pt x="9343" y="2310"/>
                      <a:pt x="7203" y="1527"/>
                      <a:pt x="5480" y="1005"/>
                    </a:cubicBezTo>
                    <a:cubicBezTo>
                      <a:pt x="4593" y="692"/>
                      <a:pt x="3810" y="535"/>
                      <a:pt x="3132" y="379"/>
                    </a:cubicBezTo>
                    <a:cubicBezTo>
                      <a:pt x="2453" y="222"/>
                      <a:pt x="1879" y="118"/>
                      <a:pt x="1410" y="66"/>
                    </a:cubicBezTo>
                    <a:cubicBezTo>
                      <a:pt x="940" y="13"/>
                      <a:pt x="588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30"/>
              <p:cNvSpPr/>
              <p:nvPr/>
            </p:nvSpPr>
            <p:spPr>
              <a:xfrm rot="408143">
                <a:off x="8216862" y="2112036"/>
                <a:ext cx="298622" cy="491409"/>
              </a:xfrm>
              <a:custGeom>
                <a:rect b="b" l="l" r="r" t="t"/>
                <a:pathLst>
                  <a:path extrusionOk="0" h="28602" w="17381">
                    <a:moveTo>
                      <a:pt x="1" y="1"/>
                    </a:moveTo>
                    <a:cubicBezTo>
                      <a:pt x="1" y="1"/>
                      <a:pt x="158" y="105"/>
                      <a:pt x="523" y="314"/>
                    </a:cubicBezTo>
                    <a:cubicBezTo>
                      <a:pt x="210" y="53"/>
                      <a:pt x="1" y="1"/>
                      <a:pt x="1" y="1"/>
                    </a:cubicBezTo>
                    <a:close/>
                    <a:moveTo>
                      <a:pt x="523" y="314"/>
                    </a:moveTo>
                    <a:lnTo>
                      <a:pt x="523" y="314"/>
                    </a:lnTo>
                    <a:cubicBezTo>
                      <a:pt x="836" y="575"/>
                      <a:pt x="1358" y="888"/>
                      <a:pt x="1828" y="1514"/>
                    </a:cubicBezTo>
                    <a:cubicBezTo>
                      <a:pt x="2089" y="1827"/>
                      <a:pt x="2297" y="2245"/>
                      <a:pt x="2454" y="2662"/>
                    </a:cubicBezTo>
                    <a:cubicBezTo>
                      <a:pt x="2611" y="3132"/>
                      <a:pt x="2767" y="3654"/>
                      <a:pt x="2976" y="4228"/>
                    </a:cubicBezTo>
                    <a:cubicBezTo>
                      <a:pt x="3132" y="4802"/>
                      <a:pt x="3393" y="5376"/>
                      <a:pt x="3811" y="5950"/>
                    </a:cubicBezTo>
                    <a:cubicBezTo>
                      <a:pt x="4176" y="6577"/>
                      <a:pt x="4698" y="7099"/>
                      <a:pt x="5272" y="7621"/>
                    </a:cubicBezTo>
                    <a:cubicBezTo>
                      <a:pt x="6525" y="8612"/>
                      <a:pt x="8038" y="9395"/>
                      <a:pt x="9656" y="10335"/>
                    </a:cubicBezTo>
                    <a:cubicBezTo>
                      <a:pt x="10439" y="10804"/>
                      <a:pt x="11274" y="11326"/>
                      <a:pt x="11953" y="11953"/>
                    </a:cubicBezTo>
                    <a:cubicBezTo>
                      <a:pt x="12683" y="12631"/>
                      <a:pt x="13310" y="13414"/>
                      <a:pt x="13884" y="14301"/>
                    </a:cubicBezTo>
                    <a:cubicBezTo>
                      <a:pt x="14980" y="16076"/>
                      <a:pt x="15658" y="18268"/>
                      <a:pt x="15763" y="20669"/>
                    </a:cubicBezTo>
                    <a:cubicBezTo>
                      <a:pt x="15919" y="23069"/>
                      <a:pt x="15554" y="25627"/>
                      <a:pt x="15032" y="28341"/>
                    </a:cubicBezTo>
                    <a:lnTo>
                      <a:pt x="16650" y="28602"/>
                    </a:lnTo>
                    <a:cubicBezTo>
                      <a:pt x="17120" y="25888"/>
                      <a:pt x="17381" y="23226"/>
                      <a:pt x="17172" y="20669"/>
                    </a:cubicBezTo>
                    <a:cubicBezTo>
                      <a:pt x="16963" y="18111"/>
                      <a:pt x="16180" y="15710"/>
                      <a:pt x="14876" y="13831"/>
                    </a:cubicBezTo>
                    <a:cubicBezTo>
                      <a:pt x="14249" y="12892"/>
                      <a:pt x="13519" y="12057"/>
                      <a:pt x="12736" y="11326"/>
                    </a:cubicBezTo>
                    <a:cubicBezTo>
                      <a:pt x="11901" y="10596"/>
                      <a:pt x="11013" y="10126"/>
                      <a:pt x="10178" y="9708"/>
                    </a:cubicBezTo>
                    <a:cubicBezTo>
                      <a:pt x="8508" y="8821"/>
                      <a:pt x="6942" y="8143"/>
                      <a:pt x="5742" y="7255"/>
                    </a:cubicBezTo>
                    <a:cubicBezTo>
                      <a:pt x="5168" y="6838"/>
                      <a:pt x="4646" y="6316"/>
                      <a:pt x="4228" y="5794"/>
                    </a:cubicBezTo>
                    <a:cubicBezTo>
                      <a:pt x="3811" y="5272"/>
                      <a:pt x="3550" y="4750"/>
                      <a:pt x="3289" y="4176"/>
                    </a:cubicBezTo>
                    <a:cubicBezTo>
                      <a:pt x="3080" y="3654"/>
                      <a:pt x="2924" y="3132"/>
                      <a:pt x="2715" y="2662"/>
                    </a:cubicBezTo>
                    <a:cubicBezTo>
                      <a:pt x="2506" y="2193"/>
                      <a:pt x="2245" y="1775"/>
                      <a:pt x="1984" y="1462"/>
                    </a:cubicBezTo>
                    <a:cubicBezTo>
                      <a:pt x="1462" y="836"/>
                      <a:pt x="888" y="523"/>
                      <a:pt x="523" y="314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0"/>
              <p:cNvSpPr/>
              <p:nvPr/>
            </p:nvSpPr>
            <p:spPr>
              <a:xfrm rot="408143">
                <a:off x="7741928" y="3145897"/>
                <a:ext cx="781939" cy="147069"/>
              </a:xfrm>
              <a:custGeom>
                <a:rect b="b" l="l" r="r" t="t"/>
                <a:pathLst>
                  <a:path extrusionOk="0" h="8560" w="45512">
                    <a:moveTo>
                      <a:pt x="15919" y="0"/>
                    </a:moveTo>
                    <a:cubicBezTo>
                      <a:pt x="14614" y="0"/>
                      <a:pt x="13466" y="313"/>
                      <a:pt x="12422" y="679"/>
                    </a:cubicBezTo>
                    <a:cubicBezTo>
                      <a:pt x="10335" y="1462"/>
                      <a:pt x="8560" y="2349"/>
                      <a:pt x="6942" y="2662"/>
                    </a:cubicBezTo>
                    <a:cubicBezTo>
                      <a:pt x="6316" y="2780"/>
                      <a:pt x="5719" y="2838"/>
                      <a:pt x="5173" y="2838"/>
                    </a:cubicBezTo>
                    <a:cubicBezTo>
                      <a:pt x="4991" y="2838"/>
                      <a:pt x="4815" y="2832"/>
                      <a:pt x="4646" y="2819"/>
                    </a:cubicBezTo>
                    <a:cubicBezTo>
                      <a:pt x="3915" y="2767"/>
                      <a:pt x="3341" y="2558"/>
                      <a:pt x="2767" y="2349"/>
                    </a:cubicBezTo>
                    <a:cubicBezTo>
                      <a:pt x="1723" y="1879"/>
                      <a:pt x="1044" y="1253"/>
                      <a:pt x="627" y="835"/>
                    </a:cubicBezTo>
                    <a:cubicBezTo>
                      <a:pt x="160" y="472"/>
                      <a:pt x="2" y="212"/>
                      <a:pt x="1" y="209"/>
                    </a:cubicBezTo>
                    <a:lnTo>
                      <a:pt x="1" y="209"/>
                    </a:lnTo>
                    <a:cubicBezTo>
                      <a:pt x="2" y="212"/>
                      <a:pt x="160" y="472"/>
                      <a:pt x="575" y="888"/>
                    </a:cubicBezTo>
                    <a:cubicBezTo>
                      <a:pt x="992" y="1305"/>
                      <a:pt x="1619" y="1879"/>
                      <a:pt x="2662" y="2453"/>
                    </a:cubicBezTo>
                    <a:cubicBezTo>
                      <a:pt x="3184" y="2714"/>
                      <a:pt x="3758" y="2923"/>
                      <a:pt x="4489" y="3027"/>
                    </a:cubicBezTo>
                    <a:cubicBezTo>
                      <a:pt x="4854" y="3106"/>
                      <a:pt x="5233" y="3145"/>
                      <a:pt x="5624" y="3145"/>
                    </a:cubicBezTo>
                    <a:cubicBezTo>
                      <a:pt x="6016" y="3145"/>
                      <a:pt x="6420" y="3106"/>
                      <a:pt x="6838" y="3027"/>
                    </a:cubicBezTo>
                    <a:cubicBezTo>
                      <a:pt x="8508" y="2767"/>
                      <a:pt x="10335" y="1984"/>
                      <a:pt x="12370" y="1305"/>
                    </a:cubicBezTo>
                    <a:cubicBezTo>
                      <a:pt x="13336" y="1015"/>
                      <a:pt x="14348" y="725"/>
                      <a:pt x="15403" y="725"/>
                    </a:cubicBezTo>
                    <a:cubicBezTo>
                      <a:pt x="15488" y="725"/>
                      <a:pt x="15573" y="727"/>
                      <a:pt x="15658" y="731"/>
                    </a:cubicBezTo>
                    <a:cubicBezTo>
                      <a:pt x="16806" y="731"/>
                      <a:pt x="18007" y="1096"/>
                      <a:pt x="18998" y="1827"/>
                    </a:cubicBezTo>
                    <a:cubicBezTo>
                      <a:pt x="19520" y="2245"/>
                      <a:pt x="19990" y="2662"/>
                      <a:pt x="20408" y="3184"/>
                    </a:cubicBezTo>
                    <a:lnTo>
                      <a:pt x="21086" y="3967"/>
                    </a:lnTo>
                    <a:lnTo>
                      <a:pt x="21817" y="4802"/>
                    </a:lnTo>
                    <a:cubicBezTo>
                      <a:pt x="22286" y="5376"/>
                      <a:pt x="22808" y="5898"/>
                      <a:pt x="23330" y="6472"/>
                    </a:cubicBezTo>
                    <a:cubicBezTo>
                      <a:pt x="23904" y="6994"/>
                      <a:pt x="24531" y="7516"/>
                      <a:pt x="25314" y="7934"/>
                    </a:cubicBezTo>
                    <a:cubicBezTo>
                      <a:pt x="26044" y="8351"/>
                      <a:pt x="26984" y="8560"/>
                      <a:pt x="27871" y="8560"/>
                    </a:cubicBezTo>
                    <a:cubicBezTo>
                      <a:pt x="28758" y="8508"/>
                      <a:pt x="29645" y="8299"/>
                      <a:pt x="30481" y="8038"/>
                    </a:cubicBezTo>
                    <a:cubicBezTo>
                      <a:pt x="31316" y="7777"/>
                      <a:pt x="32098" y="7412"/>
                      <a:pt x="32881" y="7046"/>
                    </a:cubicBezTo>
                    <a:lnTo>
                      <a:pt x="33508" y="6733"/>
                    </a:lnTo>
                    <a:cubicBezTo>
                      <a:pt x="33716" y="6629"/>
                      <a:pt x="33925" y="6524"/>
                      <a:pt x="34082" y="6420"/>
                    </a:cubicBezTo>
                    <a:cubicBezTo>
                      <a:pt x="34499" y="6159"/>
                      <a:pt x="34865" y="5950"/>
                      <a:pt x="35230" y="5689"/>
                    </a:cubicBezTo>
                    <a:cubicBezTo>
                      <a:pt x="36743" y="4698"/>
                      <a:pt x="38205" y="3602"/>
                      <a:pt x="39823" y="2871"/>
                    </a:cubicBezTo>
                    <a:cubicBezTo>
                      <a:pt x="40606" y="2506"/>
                      <a:pt x="41441" y="2297"/>
                      <a:pt x="42276" y="2297"/>
                    </a:cubicBezTo>
                    <a:cubicBezTo>
                      <a:pt x="43111" y="2297"/>
                      <a:pt x="43894" y="2506"/>
                      <a:pt x="44677" y="2975"/>
                    </a:cubicBezTo>
                    <a:lnTo>
                      <a:pt x="44677" y="2923"/>
                    </a:lnTo>
                    <a:lnTo>
                      <a:pt x="45512" y="1514"/>
                    </a:lnTo>
                    <a:cubicBezTo>
                      <a:pt x="44592" y="981"/>
                      <a:pt x="43582" y="673"/>
                      <a:pt x="42565" y="673"/>
                    </a:cubicBezTo>
                    <a:cubicBezTo>
                      <a:pt x="42486" y="673"/>
                      <a:pt x="42407" y="675"/>
                      <a:pt x="42328" y="679"/>
                    </a:cubicBezTo>
                    <a:cubicBezTo>
                      <a:pt x="41232" y="679"/>
                      <a:pt x="40188" y="992"/>
                      <a:pt x="39301" y="1410"/>
                    </a:cubicBezTo>
                    <a:cubicBezTo>
                      <a:pt x="37474" y="2245"/>
                      <a:pt x="36013" y="3393"/>
                      <a:pt x="34604" y="4437"/>
                    </a:cubicBezTo>
                    <a:cubicBezTo>
                      <a:pt x="34290" y="4645"/>
                      <a:pt x="33925" y="4906"/>
                      <a:pt x="33560" y="5115"/>
                    </a:cubicBezTo>
                    <a:cubicBezTo>
                      <a:pt x="33403" y="5272"/>
                      <a:pt x="33194" y="5376"/>
                      <a:pt x="33038" y="5480"/>
                    </a:cubicBezTo>
                    <a:lnTo>
                      <a:pt x="32516" y="5741"/>
                    </a:lnTo>
                    <a:cubicBezTo>
                      <a:pt x="31733" y="6159"/>
                      <a:pt x="31002" y="6472"/>
                      <a:pt x="30272" y="6785"/>
                    </a:cubicBezTo>
                    <a:cubicBezTo>
                      <a:pt x="29541" y="7046"/>
                      <a:pt x="28758" y="7255"/>
                      <a:pt x="28080" y="7359"/>
                    </a:cubicBezTo>
                    <a:cubicBezTo>
                      <a:pt x="27961" y="7368"/>
                      <a:pt x="27844" y="7372"/>
                      <a:pt x="27728" y="7372"/>
                    </a:cubicBezTo>
                    <a:cubicBezTo>
                      <a:pt x="27129" y="7372"/>
                      <a:pt x="26560" y="7256"/>
                      <a:pt x="25992" y="6994"/>
                    </a:cubicBezTo>
                    <a:cubicBezTo>
                      <a:pt x="24739" y="6420"/>
                      <a:pt x="23696" y="5324"/>
                      <a:pt x="22704" y="4332"/>
                    </a:cubicBezTo>
                    <a:cubicBezTo>
                      <a:pt x="22234" y="3810"/>
                      <a:pt x="21712" y="3288"/>
                      <a:pt x="21295" y="2767"/>
                    </a:cubicBezTo>
                    <a:cubicBezTo>
                      <a:pt x="20773" y="2245"/>
                      <a:pt x="20251" y="1723"/>
                      <a:pt x="19729" y="1305"/>
                    </a:cubicBezTo>
                    <a:cubicBezTo>
                      <a:pt x="18581" y="470"/>
                      <a:pt x="17224" y="0"/>
                      <a:pt x="159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0"/>
              <p:cNvSpPr/>
              <p:nvPr/>
            </p:nvSpPr>
            <p:spPr>
              <a:xfrm rot="408143">
                <a:off x="7891681" y="2871891"/>
                <a:ext cx="617844" cy="309377"/>
              </a:xfrm>
              <a:custGeom>
                <a:rect b="b" l="l" r="r" t="t"/>
                <a:pathLst>
                  <a:path extrusionOk="0" h="18007" w="35961">
                    <a:moveTo>
                      <a:pt x="1847" y="0"/>
                    </a:moveTo>
                    <a:cubicBezTo>
                      <a:pt x="1436" y="0"/>
                      <a:pt x="1097" y="26"/>
                      <a:pt x="836" y="53"/>
                    </a:cubicBezTo>
                    <a:cubicBezTo>
                      <a:pt x="262" y="105"/>
                      <a:pt x="1" y="157"/>
                      <a:pt x="1" y="157"/>
                    </a:cubicBezTo>
                    <a:cubicBezTo>
                      <a:pt x="1" y="157"/>
                      <a:pt x="262" y="105"/>
                      <a:pt x="784" y="105"/>
                    </a:cubicBezTo>
                    <a:cubicBezTo>
                      <a:pt x="958" y="87"/>
                      <a:pt x="1166" y="76"/>
                      <a:pt x="1406" y="76"/>
                    </a:cubicBezTo>
                    <a:cubicBezTo>
                      <a:pt x="1885" y="76"/>
                      <a:pt x="2488" y="122"/>
                      <a:pt x="3184" y="261"/>
                    </a:cubicBezTo>
                    <a:cubicBezTo>
                      <a:pt x="4176" y="470"/>
                      <a:pt x="5429" y="1044"/>
                      <a:pt x="6420" y="2192"/>
                    </a:cubicBezTo>
                    <a:cubicBezTo>
                      <a:pt x="7412" y="3341"/>
                      <a:pt x="8143" y="4959"/>
                      <a:pt x="8978" y="6837"/>
                    </a:cubicBezTo>
                    <a:cubicBezTo>
                      <a:pt x="9447" y="7725"/>
                      <a:pt x="9917" y="8716"/>
                      <a:pt x="10543" y="9708"/>
                    </a:cubicBezTo>
                    <a:cubicBezTo>
                      <a:pt x="11222" y="10647"/>
                      <a:pt x="12161" y="11535"/>
                      <a:pt x="13362" y="12109"/>
                    </a:cubicBezTo>
                    <a:cubicBezTo>
                      <a:pt x="13988" y="12370"/>
                      <a:pt x="14614" y="12526"/>
                      <a:pt x="15293" y="12631"/>
                    </a:cubicBezTo>
                    <a:cubicBezTo>
                      <a:pt x="15475" y="12657"/>
                      <a:pt x="15671" y="12670"/>
                      <a:pt x="15867" y="12670"/>
                    </a:cubicBezTo>
                    <a:cubicBezTo>
                      <a:pt x="16063" y="12670"/>
                      <a:pt x="16258" y="12657"/>
                      <a:pt x="16441" y="12631"/>
                    </a:cubicBezTo>
                    <a:cubicBezTo>
                      <a:pt x="16806" y="12526"/>
                      <a:pt x="17224" y="12370"/>
                      <a:pt x="17537" y="12161"/>
                    </a:cubicBezTo>
                    <a:cubicBezTo>
                      <a:pt x="18163" y="11691"/>
                      <a:pt x="18633" y="11065"/>
                      <a:pt x="18998" y="10439"/>
                    </a:cubicBezTo>
                    <a:cubicBezTo>
                      <a:pt x="19364" y="9812"/>
                      <a:pt x="19677" y="9186"/>
                      <a:pt x="20042" y="8560"/>
                    </a:cubicBezTo>
                    <a:cubicBezTo>
                      <a:pt x="20355" y="7986"/>
                      <a:pt x="20825" y="7464"/>
                      <a:pt x="21243" y="7359"/>
                    </a:cubicBezTo>
                    <a:cubicBezTo>
                      <a:pt x="21299" y="7345"/>
                      <a:pt x="21358" y="7339"/>
                      <a:pt x="21422" y="7339"/>
                    </a:cubicBezTo>
                    <a:cubicBezTo>
                      <a:pt x="21595" y="7339"/>
                      <a:pt x="21796" y="7387"/>
                      <a:pt x="22025" y="7464"/>
                    </a:cubicBezTo>
                    <a:cubicBezTo>
                      <a:pt x="22182" y="7516"/>
                      <a:pt x="22286" y="7568"/>
                      <a:pt x="22443" y="7673"/>
                    </a:cubicBezTo>
                    <a:cubicBezTo>
                      <a:pt x="22547" y="7725"/>
                      <a:pt x="22600" y="7777"/>
                      <a:pt x="22652" y="7777"/>
                    </a:cubicBezTo>
                    <a:cubicBezTo>
                      <a:pt x="22704" y="7829"/>
                      <a:pt x="22756" y="7881"/>
                      <a:pt x="22808" y="7933"/>
                    </a:cubicBezTo>
                    <a:cubicBezTo>
                      <a:pt x="23174" y="8299"/>
                      <a:pt x="23435" y="9029"/>
                      <a:pt x="23696" y="9760"/>
                    </a:cubicBezTo>
                    <a:cubicBezTo>
                      <a:pt x="23957" y="10491"/>
                      <a:pt x="24165" y="11274"/>
                      <a:pt x="24426" y="12109"/>
                    </a:cubicBezTo>
                    <a:cubicBezTo>
                      <a:pt x="24739" y="12892"/>
                      <a:pt x="25053" y="13727"/>
                      <a:pt x="25575" y="14510"/>
                    </a:cubicBezTo>
                    <a:cubicBezTo>
                      <a:pt x="26044" y="15293"/>
                      <a:pt x="26723" y="16023"/>
                      <a:pt x="27506" y="16597"/>
                    </a:cubicBezTo>
                    <a:cubicBezTo>
                      <a:pt x="28341" y="17171"/>
                      <a:pt x="29280" y="17537"/>
                      <a:pt x="30220" y="17746"/>
                    </a:cubicBezTo>
                    <a:cubicBezTo>
                      <a:pt x="30977" y="17905"/>
                      <a:pt x="31704" y="17973"/>
                      <a:pt x="32447" y="17973"/>
                    </a:cubicBezTo>
                    <a:cubicBezTo>
                      <a:pt x="32677" y="17973"/>
                      <a:pt x="32908" y="17967"/>
                      <a:pt x="33142" y="17954"/>
                    </a:cubicBezTo>
                    <a:lnTo>
                      <a:pt x="33142" y="18006"/>
                    </a:lnTo>
                    <a:lnTo>
                      <a:pt x="35961" y="16910"/>
                    </a:lnTo>
                    <a:lnTo>
                      <a:pt x="35961" y="16910"/>
                    </a:lnTo>
                    <a:cubicBezTo>
                      <a:pt x="35856" y="16917"/>
                      <a:pt x="35742" y="16920"/>
                      <a:pt x="35618" y="16920"/>
                    </a:cubicBezTo>
                    <a:cubicBezTo>
                      <a:pt x="33701" y="16920"/>
                      <a:pt x="29622" y="16181"/>
                      <a:pt x="28445" y="15397"/>
                    </a:cubicBezTo>
                    <a:cubicBezTo>
                      <a:pt x="27140" y="14614"/>
                      <a:pt x="26357" y="13205"/>
                      <a:pt x="25783" y="11743"/>
                    </a:cubicBezTo>
                    <a:cubicBezTo>
                      <a:pt x="25522" y="11013"/>
                      <a:pt x="25261" y="10282"/>
                      <a:pt x="25000" y="9499"/>
                    </a:cubicBezTo>
                    <a:cubicBezTo>
                      <a:pt x="24687" y="8769"/>
                      <a:pt x="24478" y="7986"/>
                      <a:pt x="23852" y="7203"/>
                    </a:cubicBezTo>
                    <a:cubicBezTo>
                      <a:pt x="23696" y="7046"/>
                      <a:pt x="23435" y="6837"/>
                      <a:pt x="23226" y="6733"/>
                    </a:cubicBezTo>
                    <a:cubicBezTo>
                      <a:pt x="23069" y="6629"/>
                      <a:pt x="22861" y="6524"/>
                      <a:pt x="22652" y="6420"/>
                    </a:cubicBezTo>
                    <a:cubicBezTo>
                      <a:pt x="22308" y="6291"/>
                      <a:pt x="21929" y="6198"/>
                      <a:pt x="21515" y="6198"/>
                    </a:cubicBezTo>
                    <a:cubicBezTo>
                      <a:pt x="21426" y="6198"/>
                      <a:pt x="21335" y="6202"/>
                      <a:pt x="21243" y="6211"/>
                    </a:cubicBezTo>
                    <a:cubicBezTo>
                      <a:pt x="20721" y="6263"/>
                      <a:pt x="20251" y="6524"/>
                      <a:pt x="19938" y="6837"/>
                    </a:cubicBezTo>
                    <a:cubicBezTo>
                      <a:pt x="19625" y="7151"/>
                      <a:pt x="19416" y="7516"/>
                      <a:pt x="19207" y="7829"/>
                    </a:cubicBezTo>
                    <a:cubicBezTo>
                      <a:pt x="18790" y="8508"/>
                      <a:pt x="18529" y="9134"/>
                      <a:pt x="18216" y="9760"/>
                    </a:cubicBezTo>
                    <a:cubicBezTo>
                      <a:pt x="17902" y="10334"/>
                      <a:pt x="17537" y="10856"/>
                      <a:pt x="17119" y="11274"/>
                    </a:cubicBezTo>
                    <a:cubicBezTo>
                      <a:pt x="16754" y="11593"/>
                      <a:pt x="16309" y="11753"/>
                      <a:pt x="15854" y="11753"/>
                    </a:cubicBezTo>
                    <a:cubicBezTo>
                      <a:pt x="15789" y="11753"/>
                      <a:pt x="15723" y="11750"/>
                      <a:pt x="15658" y="11743"/>
                    </a:cubicBezTo>
                    <a:cubicBezTo>
                      <a:pt x="15032" y="11743"/>
                      <a:pt x="14458" y="11587"/>
                      <a:pt x="13884" y="11430"/>
                    </a:cubicBezTo>
                    <a:cubicBezTo>
                      <a:pt x="12840" y="11013"/>
                      <a:pt x="11953" y="10282"/>
                      <a:pt x="11274" y="9447"/>
                    </a:cubicBezTo>
                    <a:cubicBezTo>
                      <a:pt x="10596" y="8612"/>
                      <a:pt x="10074" y="7673"/>
                      <a:pt x="9604" y="6733"/>
                    </a:cubicBezTo>
                    <a:cubicBezTo>
                      <a:pt x="8664" y="4959"/>
                      <a:pt x="7882" y="3288"/>
                      <a:pt x="6786" y="2088"/>
                    </a:cubicBezTo>
                    <a:cubicBezTo>
                      <a:pt x="5690" y="888"/>
                      <a:pt x="4333" y="313"/>
                      <a:pt x="3289" y="105"/>
                    </a:cubicBezTo>
                    <a:cubicBezTo>
                      <a:pt x="2741" y="26"/>
                      <a:pt x="2258" y="0"/>
                      <a:pt x="1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0"/>
              <p:cNvSpPr/>
              <p:nvPr/>
            </p:nvSpPr>
            <p:spPr>
              <a:xfrm rot="408143">
                <a:off x="8120580" y="2705079"/>
                <a:ext cx="1142412" cy="924524"/>
              </a:xfrm>
              <a:custGeom>
                <a:rect b="b" l="l" r="r" t="t"/>
                <a:pathLst>
                  <a:path extrusionOk="0" h="53811" w="66493">
                    <a:moveTo>
                      <a:pt x="3549" y="1"/>
                    </a:moveTo>
                    <a:cubicBezTo>
                      <a:pt x="2349" y="1"/>
                      <a:pt x="1462" y="210"/>
                      <a:pt x="888" y="314"/>
                    </a:cubicBezTo>
                    <a:cubicBezTo>
                      <a:pt x="261" y="471"/>
                      <a:pt x="0" y="575"/>
                      <a:pt x="0" y="575"/>
                    </a:cubicBezTo>
                    <a:cubicBezTo>
                      <a:pt x="0" y="575"/>
                      <a:pt x="314" y="523"/>
                      <a:pt x="888" y="419"/>
                    </a:cubicBezTo>
                    <a:cubicBezTo>
                      <a:pt x="1268" y="387"/>
                      <a:pt x="1745" y="336"/>
                      <a:pt x="2318" y="336"/>
                    </a:cubicBezTo>
                    <a:cubicBezTo>
                      <a:pt x="2689" y="336"/>
                      <a:pt x="3099" y="357"/>
                      <a:pt x="3549" y="419"/>
                    </a:cubicBezTo>
                    <a:cubicBezTo>
                      <a:pt x="4645" y="523"/>
                      <a:pt x="6002" y="993"/>
                      <a:pt x="7046" y="2193"/>
                    </a:cubicBezTo>
                    <a:cubicBezTo>
                      <a:pt x="8038" y="3393"/>
                      <a:pt x="8716" y="5116"/>
                      <a:pt x="9186" y="7099"/>
                    </a:cubicBezTo>
                    <a:cubicBezTo>
                      <a:pt x="9656" y="9082"/>
                      <a:pt x="9969" y="11327"/>
                      <a:pt x="10386" y="13727"/>
                    </a:cubicBezTo>
                    <a:cubicBezTo>
                      <a:pt x="10804" y="16180"/>
                      <a:pt x="11274" y="18790"/>
                      <a:pt x="12161" y="21504"/>
                    </a:cubicBezTo>
                    <a:cubicBezTo>
                      <a:pt x="13100" y="24166"/>
                      <a:pt x="14457" y="26984"/>
                      <a:pt x="16754" y="29333"/>
                    </a:cubicBezTo>
                    <a:cubicBezTo>
                      <a:pt x="17850" y="30481"/>
                      <a:pt x="19207" y="31473"/>
                      <a:pt x="20668" y="32308"/>
                    </a:cubicBezTo>
                    <a:lnTo>
                      <a:pt x="21712" y="32830"/>
                    </a:lnTo>
                    <a:lnTo>
                      <a:pt x="22704" y="33404"/>
                    </a:lnTo>
                    <a:lnTo>
                      <a:pt x="24791" y="34552"/>
                    </a:lnTo>
                    <a:cubicBezTo>
                      <a:pt x="30271" y="37683"/>
                      <a:pt x="35543" y="40658"/>
                      <a:pt x="40397" y="43268"/>
                    </a:cubicBezTo>
                    <a:cubicBezTo>
                      <a:pt x="45303" y="45878"/>
                      <a:pt x="49739" y="48070"/>
                      <a:pt x="53601" y="49740"/>
                    </a:cubicBezTo>
                    <a:cubicBezTo>
                      <a:pt x="57411" y="51462"/>
                      <a:pt x="60595" y="52610"/>
                      <a:pt x="62891" y="53184"/>
                    </a:cubicBezTo>
                    <a:cubicBezTo>
                      <a:pt x="65135" y="53811"/>
                      <a:pt x="66440" y="53811"/>
                      <a:pt x="66440" y="53811"/>
                    </a:cubicBezTo>
                    <a:lnTo>
                      <a:pt x="66492" y="53811"/>
                    </a:lnTo>
                    <a:cubicBezTo>
                      <a:pt x="66492" y="53811"/>
                      <a:pt x="65188" y="53654"/>
                      <a:pt x="62996" y="52819"/>
                    </a:cubicBezTo>
                    <a:cubicBezTo>
                      <a:pt x="60856" y="51984"/>
                      <a:pt x="57829" y="50575"/>
                      <a:pt x="54123" y="48592"/>
                    </a:cubicBezTo>
                    <a:cubicBezTo>
                      <a:pt x="50470" y="46660"/>
                      <a:pt x="46190" y="44207"/>
                      <a:pt x="41493" y="41389"/>
                    </a:cubicBezTo>
                    <a:cubicBezTo>
                      <a:pt x="36743" y="38623"/>
                      <a:pt x="31576" y="35491"/>
                      <a:pt x="26044" y="32308"/>
                    </a:cubicBezTo>
                    <a:cubicBezTo>
                      <a:pt x="25313" y="31942"/>
                      <a:pt x="24635" y="31525"/>
                      <a:pt x="23956" y="31159"/>
                    </a:cubicBezTo>
                    <a:lnTo>
                      <a:pt x="22912" y="30585"/>
                    </a:lnTo>
                    <a:lnTo>
                      <a:pt x="21869" y="30063"/>
                    </a:lnTo>
                    <a:cubicBezTo>
                      <a:pt x="20616" y="29385"/>
                      <a:pt x="19468" y="28602"/>
                      <a:pt x="18476" y="27610"/>
                    </a:cubicBezTo>
                    <a:cubicBezTo>
                      <a:pt x="16493" y="25679"/>
                      <a:pt x="15136" y="23226"/>
                      <a:pt x="14196" y="20773"/>
                    </a:cubicBezTo>
                    <a:cubicBezTo>
                      <a:pt x="13257" y="18268"/>
                      <a:pt x="12631" y="15763"/>
                      <a:pt x="12109" y="13414"/>
                    </a:cubicBezTo>
                    <a:cubicBezTo>
                      <a:pt x="11535" y="11013"/>
                      <a:pt x="11065" y="8769"/>
                      <a:pt x="10386" y="6734"/>
                    </a:cubicBezTo>
                    <a:cubicBezTo>
                      <a:pt x="9760" y="4698"/>
                      <a:pt x="8925" y="2872"/>
                      <a:pt x="7620" y="1619"/>
                    </a:cubicBezTo>
                    <a:cubicBezTo>
                      <a:pt x="6994" y="1045"/>
                      <a:pt x="6263" y="627"/>
                      <a:pt x="5533" y="366"/>
                    </a:cubicBezTo>
                    <a:cubicBezTo>
                      <a:pt x="4854" y="105"/>
                      <a:pt x="4176" y="1"/>
                      <a:pt x="35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0"/>
              <p:cNvSpPr/>
              <p:nvPr/>
            </p:nvSpPr>
            <p:spPr>
              <a:xfrm rot="408143">
                <a:off x="6827247" y="1676517"/>
                <a:ext cx="2352071" cy="1541869"/>
              </a:xfrm>
              <a:custGeom>
                <a:rect b="b" l="l" r="r" t="t"/>
                <a:pathLst>
                  <a:path extrusionOk="0" h="89743" w="136900">
                    <a:moveTo>
                      <a:pt x="57753" y="0"/>
                    </a:moveTo>
                    <a:cubicBezTo>
                      <a:pt x="55472" y="0"/>
                      <a:pt x="53229" y="117"/>
                      <a:pt x="51044" y="338"/>
                    </a:cubicBezTo>
                    <a:cubicBezTo>
                      <a:pt x="44781" y="964"/>
                      <a:pt x="38936" y="2217"/>
                      <a:pt x="33664" y="3991"/>
                    </a:cubicBezTo>
                    <a:cubicBezTo>
                      <a:pt x="28393" y="5766"/>
                      <a:pt x="23748" y="8114"/>
                      <a:pt x="19782" y="10672"/>
                    </a:cubicBezTo>
                    <a:cubicBezTo>
                      <a:pt x="15815" y="13229"/>
                      <a:pt x="12527" y="16047"/>
                      <a:pt x="9970" y="18761"/>
                    </a:cubicBezTo>
                    <a:cubicBezTo>
                      <a:pt x="7360" y="21475"/>
                      <a:pt x="5429" y="24085"/>
                      <a:pt x="3968" y="26277"/>
                    </a:cubicBezTo>
                    <a:cubicBezTo>
                      <a:pt x="2506" y="28469"/>
                      <a:pt x="1567" y="30244"/>
                      <a:pt x="940" y="31444"/>
                    </a:cubicBezTo>
                    <a:cubicBezTo>
                      <a:pt x="262" y="32697"/>
                      <a:pt x="1" y="33375"/>
                      <a:pt x="1" y="33375"/>
                    </a:cubicBezTo>
                    <a:cubicBezTo>
                      <a:pt x="1" y="33375"/>
                      <a:pt x="314" y="32697"/>
                      <a:pt x="993" y="31496"/>
                    </a:cubicBezTo>
                    <a:cubicBezTo>
                      <a:pt x="1671" y="30296"/>
                      <a:pt x="2663" y="28521"/>
                      <a:pt x="4176" y="26381"/>
                    </a:cubicBezTo>
                    <a:cubicBezTo>
                      <a:pt x="5690" y="24294"/>
                      <a:pt x="7725" y="21736"/>
                      <a:pt x="10335" y="19127"/>
                    </a:cubicBezTo>
                    <a:cubicBezTo>
                      <a:pt x="12997" y="16517"/>
                      <a:pt x="16233" y="13855"/>
                      <a:pt x="20199" y="11402"/>
                    </a:cubicBezTo>
                    <a:cubicBezTo>
                      <a:pt x="24166" y="8949"/>
                      <a:pt x="28811" y="6757"/>
                      <a:pt x="34030" y="5087"/>
                    </a:cubicBezTo>
                    <a:cubicBezTo>
                      <a:pt x="39249" y="3417"/>
                      <a:pt x="44990" y="2269"/>
                      <a:pt x="51149" y="1799"/>
                    </a:cubicBezTo>
                    <a:cubicBezTo>
                      <a:pt x="53146" y="1611"/>
                      <a:pt x="55182" y="1513"/>
                      <a:pt x="57246" y="1513"/>
                    </a:cubicBezTo>
                    <a:cubicBezTo>
                      <a:pt x="61494" y="1513"/>
                      <a:pt x="65860" y="1930"/>
                      <a:pt x="70251" y="2843"/>
                    </a:cubicBezTo>
                    <a:cubicBezTo>
                      <a:pt x="76775" y="4252"/>
                      <a:pt x="83299" y="6705"/>
                      <a:pt x="89353" y="10359"/>
                    </a:cubicBezTo>
                    <a:cubicBezTo>
                      <a:pt x="95407" y="14012"/>
                      <a:pt x="100678" y="18605"/>
                      <a:pt x="105010" y="23667"/>
                    </a:cubicBezTo>
                    <a:cubicBezTo>
                      <a:pt x="109290" y="28782"/>
                      <a:pt x="112630" y="34315"/>
                      <a:pt x="115031" y="40004"/>
                    </a:cubicBezTo>
                    <a:cubicBezTo>
                      <a:pt x="117432" y="45640"/>
                      <a:pt x="118893" y="51329"/>
                      <a:pt x="119624" y="56757"/>
                    </a:cubicBezTo>
                    <a:cubicBezTo>
                      <a:pt x="119937" y="59471"/>
                      <a:pt x="120094" y="62081"/>
                      <a:pt x="120146" y="64638"/>
                    </a:cubicBezTo>
                    <a:cubicBezTo>
                      <a:pt x="120146" y="65891"/>
                      <a:pt x="120094" y="67143"/>
                      <a:pt x="120041" y="68396"/>
                    </a:cubicBezTo>
                    <a:cubicBezTo>
                      <a:pt x="119989" y="69596"/>
                      <a:pt x="119833" y="70744"/>
                      <a:pt x="119624" y="71893"/>
                    </a:cubicBezTo>
                    <a:cubicBezTo>
                      <a:pt x="119259" y="74189"/>
                      <a:pt x="118684" y="76381"/>
                      <a:pt x="118424" y="78469"/>
                    </a:cubicBezTo>
                    <a:cubicBezTo>
                      <a:pt x="118267" y="79565"/>
                      <a:pt x="118215" y="80661"/>
                      <a:pt x="118476" y="81653"/>
                    </a:cubicBezTo>
                    <a:cubicBezTo>
                      <a:pt x="118684" y="82696"/>
                      <a:pt x="119259" y="83636"/>
                      <a:pt x="120041" y="84262"/>
                    </a:cubicBezTo>
                    <a:cubicBezTo>
                      <a:pt x="120772" y="84888"/>
                      <a:pt x="121607" y="85254"/>
                      <a:pt x="122442" y="85619"/>
                    </a:cubicBezTo>
                    <a:cubicBezTo>
                      <a:pt x="123225" y="85984"/>
                      <a:pt x="124008" y="86245"/>
                      <a:pt x="124791" y="86454"/>
                    </a:cubicBezTo>
                    <a:cubicBezTo>
                      <a:pt x="126304" y="86976"/>
                      <a:pt x="127714" y="87341"/>
                      <a:pt x="129018" y="87655"/>
                    </a:cubicBezTo>
                    <a:cubicBezTo>
                      <a:pt x="134081" y="88959"/>
                      <a:pt x="136899" y="89742"/>
                      <a:pt x="136899" y="89742"/>
                    </a:cubicBezTo>
                    <a:cubicBezTo>
                      <a:pt x="136899" y="89742"/>
                      <a:pt x="134133" y="88855"/>
                      <a:pt x="129071" y="87394"/>
                    </a:cubicBezTo>
                    <a:cubicBezTo>
                      <a:pt x="127818" y="87028"/>
                      <a:pt x="126409" y="86611"/>
                      <a:pt x="124947" y="86089"/>
                    </a:cubicBezTo>
                    <a:cubicBezTo>
                      <a:pt x="124165" y="85828"/>
                      <a:pt x="123382" y="85567"/>
                      <a:pt x="122599" y="85202"/>
                    </a:cubicBezTo>
                    <a:cubicBezTo>
                      <a:pt x="121868" y="84836"/>
                      <a:pt x="121033" y="84419"/>
                      <a:pt x="120407" y="83845"/>
                    </a:cubicBezTo>
                    <a:cubicBezTo>
                      <a:pt x="119728" y="83271"/>
                      <a:pt x="119259" y="82435"/>
                      <a:pt x="119050" y="81548"/>
                    </a:cubicBezTo>
                    <a:cubicBezTo>
                      <a:pt x="118841" y="80609"/>
                      <a:pt x="118945" y="79617"/>
                      <a:pt x="119102" y="78573"/>
                    </a:cubicBezTo>
                    <a:cubicBezTo>
                      <a:pt x="119415" y="76538"/>
                      <a:pt x="120041" y="74398"/>
                      <a:pt x="120459" y="72049"/>
                    </a:cubicBezTo>
                    <a:cubicBezTo>
                      <a:pt x="120668" y="70901"/>
                      <a:pt x="120877" y="69701"/>
                      <a:pt x="120981" y="68448"/>
                    </a:cubicBezTo>
                    <a:cubicBezTo>
                      <a:pt x="121085" y="67195"/>
                      <a:pt x="121137" y="65943"/>
                      <a:pt x="121137" y="64638"/>
                    </a:cubicBezTo>
                    <a:cubicBezTo>
                      <a:pt x="121190" y="62081"/>
                      <a:pt x="121085" y="59367"/>
                      <a:pt x="120772" y="56601"/>
                    </a:cubicBezTo>
                    <a:cubicBezTo>
                      <a:pt x="120146" y="51068"/>
                      <a:pt x="118789" y="45223"/>
                      <a:pt x="116388" y="39429"/>
                    </a:cubicBezTo>
                    <a:cubicBezTo>
                      <a:pt x="113987" y="33636"/>
                      <a:pt x="110647" y="27895"/>
                      <a:pt x="106263" y="22624"/>
                    </a:cubicBezTo>
                    <a:cubicBezTo>
                      <a:pt x="101879" y="17404"/>
                      <a:pt x="96503" y="12655"/>
                      <a:pt x="90240" y="8897"/>
                    </a:cubicBezTo>
                    <a:cubicBezTo>
                      <a:pt x="84029" y="5192"/>
                      <a:pt x="77297" y="2634"/>
                      <a:pt x="70616" y="1277"/>
                    </a:cubicBezTo>
                    <a:cubicBezTo>
                      <a:pt x="66286" y="398"/>
                      <a:pt x="61955" y="0"/>
                      <a:pt x="57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0"/>
              <p:cNvSpPr/>
              <p:nvPr/>
            </p:nvSpPr>
            <p:spPr>
              <a:xfrm rot="408143">
                <a:off x="6505053" y="2094107"/>
                <a:ext cx="380214" cy="1222218"/>
              </a:xfrm>
              <a:custGeom>
                <a:rect b="b" l="l" r="r" t="t"/>
                <a:pathLst>
                  <a:path extrusionOk="0" h="71138" w="22130">
                    <a:moveTo>
                      <a:pt x="17902" y="157"/>
                    </a:moveTo>
                    <a:cubicBezTo>
                      <a:pt x="16754" y="262"/>
                      <a:pt x="15449" y="836"/>
                      <a:pt x="14092" y="1775"/>
                    </a:cubicBezTo>
                    <a:cubicBezTo>
                      <a:pt x="12788" y="2715"/>
                      <a:pt x="11378" y="3967"/>
                      <a:pt x="10021" y="5481"/>
                    </a:cubicBezTo>
                    <a:cubicBezTo>
                      <a:pt x="7307" y="8560"/>
                      <a:pt x="4750" y="12788"/>
                      <a:pt x="2923" y="17902"/>
                    </a:cubicBezTo>
                    <a:cubicBezTo>
                      <a:pt x="1149" y="23017"/>
                      <a:pt x="1" y="28915"/>
                      <a:pt x="105" y="35178"/>
                    </a:cubicBezTo>
                    <a:cubicBezTo>
                      <a:pt x="209" y="41389"/>
                      <a:pt x="1566" y="47286"/>
                      <a:pt x="3654" y="52245"/>
                    </a:cubicBezTo>
                    <a:cubicBezTo>
                      <a:pt x="5742" y="57255"/>
                      <a:pt x="8560" y="61326"/>
                      <a:pt x="11274" y="64457"/>
                    </a:cubicBezTo>
                    <a:cubicBezTo>
                      <a:pt x="11952" y="65240"/>
                      <a:pt x="12631" y="65919"/>
                      <a:pt x="13257" y="66597"/>
                    </a:cubicBezTo>
                    <a:cubicBezTo>
                      <a:pt x="13884" y="67276"/>
                      <a:pt x="14510" y="67902"/>
                      <a:pt x="15136" y="68424"/>
                    </a:cubicBezTo>
                    <a:cubicBezTo>
                      <a:pt x="16337" y="69520"/>
                      <a:pt x="17589" y="70251"/>
                      <a:pt x="18633" y="70668"/>
                    </a:cubicBezTo>
                    <a:cubicBezTo>
                      <a:pt x="19729" y="71086"/>
                      <a:pt x="20616" y="71138"/>
                      <a:pt x="21243" y="71138"/>
                    </a:cubicBezTo>
                    <a:cubicBezTo>
                      <a:pt x="21817" y="71086"/>
                      <a:pt x="22130" y="71034"/>
                      <a:pt x="22130" y="71034"/>
                    </a:cubicBezTo>
                    <a:cubicBezTo>
                      <a:pt x="22130" y="71034"/>
                      <a:pt x="21243" y="70355"/>
                      <a:pt x="19677" y="69050"/>
                    </a:cubicBezTo>
                    <a:cubicBezTo>
                      <a:pt x="18163" y="67693"/>
                      <a:pt x="15971" y="65658"/>
                      <a:pt x="13779" y="62735"/>
                    </a:cubicBezTo>
                    <a:cubicBezTo>
                      <a:pt x="11587" y="59760"/>
                      <a:pt x="9343" y="55950"/>
                      <a:pt x="7725" y="51357"/>
                    </a:cubicBezTo>
                    <a:cubicBezTo>
                      <a:pt x="6055" y="46764"/>
                      <a:pt x="5011" y="41441"/>
                      <a:pt x="4854" y="35804"/>
                    </a:cubicBezTo>
                    <a:cubicBezTo>
                      <a:pt x="4750" y="30167"/>
                      <a:pt x="5376" y="24844"/>
                      <a:pt x="6681" y="20147"/>
                    </a:cubicBezTo>
                    <a:cubicBezTo>
                      <a:pt x="7986" y="15397"/>
                      <a:pt x="9969" y="11378"/>
                      <a:pt x="12161" y="8456"/>
                    </a:cubicBezTo>
                    <a:cubicBezTo>
                      <a:pt x="14353" y="5429"/>
                      <a:pt x="16702" y="3550"/>
                      <a:pt x="18424" y="2506"/>
                    </a:cubicBezTo>
                    <a:cubicBezTo>
                      <a:pt x="20199" y="1410"/>
                      <a:pt x="21243" y="1044"/>
                      <a:pt x="21243" y="992"/>
                    </a:cubicBezTo>
                    <a:cubicBezTo>
                      <a:pt x="21243" y="992"/>
                      <a:pt x="20982" y="783"/>
                      <a:pt x="20460" y="523"/>
                    </a:cubicBezTo>
                    <a:cubicBezTo>
                      <a:pt x="19886" y="262"/>
                      <a:pt x="18998" y="1"/>
                      <a:pt x="17850" y="1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3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0"/>
              <p:cNvSpPr/>
              <p:nvPr/>
            </p:nvSpPr>
            <p:spPr>
              <a:xfrm rot="408143">
                <a:off x="6676188" y="3425262"/>
                <a:ext cx="2136863" cy="564342"/>
              </a:xfrm>
              <a:custGeom>
                <a:rect b="b" l="l" r="r" t="t"/>
                <a:pathLst>
                  <a:path extrusionOk="0" h="32847" w="12437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680" y="1984"/>
                      <a:pt x="2454" y="5272"/>
                    </a:cubicBezTo>
                    <a:cubicBezTo>
                      <a:pt x="4228" y="8560"/>
                      <a:pt x="7203" y="13257"/>
                      <a:pt x="12162" y="17902"/>
                    </a:cubicBezTo>
                    <a:cubicBezTo>
                      <a:pt x="14615" y="20198"/>
                      <a:pt x="17537" y="22547"/>
                      <a:pt x="20930" y="24583"/>
                    </a:cubicBezTo>
                    <a:cubicBezTo>
                      <a:pt x="24374" y="26618"/>
                      <a:pt x="28237" y="28445"/>
                      <a:pt x="32516" y="29802"/>
                    </a:cubicBezTo>
                    <a:cubicBezTo>
                      <a:pt x="36796" y="31211"/>
                      <a:pt x="41441" y="32150"/>
                      <a:pt x="46295" y="32568"/>
                    </a:cubicBezTo>
                    <a:cubicBezTo>
                      <a:pt x="48452" y="32753"/>
                      <a:pt x="50651" y="32846"/>
                      <a:pt x="52881" y="32846"/>
                    </a:cubicBezTo>
                    <a:cubicBezTo>
                      <a:pt x="55669" y="32846"/>
                      <a:pt x="58508" y="32701"/>
                      <a:pt x="61378" y="32411"/>
                    </a:cubicBezTo>
                    <a:cubicBezTo>
                      <a:pt x="66493" y="31942"/>
                      <a:pt x="71503" y="30898"/>
                      <a:pt x="76148" y="29332"/>
                    </a:cubicBezTo>
                    <a:cubicBezTo>
                      <a:pt x="80741" y="27766"/>
                      <a:pt x="85021" y="25626"/>
                      <a:pt x="88727" y="23121"/>
                    </a:cubicBezTo>
                    <a:cubicBezTo>
                      <a:pt x="92484" y="20564"/>
                      <a:pt x="95668" y="17745"/>
                      <a:pt x="98434" y="14875"/>
                    </a:cubicBezTo>
                    <a:cubicBezTo>
                      <a:pt x="101200" y="12057"/>
                      <a:pt x="103601" y="9238"/>
                      <a:pt x="105950" y="6942"/>
                    </a:cubicBezTo>
                    <a:cubicBezTo>
                      <a:pt x="106263" y="6629"/>
                      <a:pt x="106576" y="6368"/>
                      <a:pt x="106837" y="6107"/>
                    </a:cubicBezTo>
                    <a:lnTo>
                      <a:pt x="107098" y="5898"/>
                    </a:lnTo>
                    <a:cubicBezTo>
                      <a:pt x="107150" y="5846"/>
                      <a:pt x="107202" y="5793"/>
                      <a:pt x="107255" y="5741"/>
                    </a:cubicBezTo>
                    <a:cubicBezTo>
                      <a:pt x="107411" y="5637"/>
                      <a:pt x="107568" y="5585"/>
                      <a:pt x="107724" y="5480"/>
                    </a:cubicBezTo>
                    <a:cubicBezTo>
                      <a:pt x="107963" y="5401"/>
                      <a:pt x="108218" y="5367"/>
                      <a:pt x="108482" y="5367"/>
                    </a:cubicBezTo>
                    <a:cubicBezTo>
                      <a:pt x="108909" y="5367"/>
                      <a:pt x="109360" y="5456"/>
                      <a:pt x="109812" y="5585"/>
                    </a:cubicBezTo>
                    <a:cubicBezTo>
                      <a:pt x="111169" y="6002"/>
                      <a:pt x="112422" y="6681"/>
                      <a:pt x="113570" y="7307"/>
                    </a:cubicBezTo>
                    <a:cubicBezTo>
                      <a:pt x="115866" y="8612"/>
                      <a:pt x="117797" y="9864"/>
                      <a:pt x="119415" y="10856"/>
                    </a:cubicBezTo>
                    <a:lnTo>
                      <a:pt x="124373" y="13935"/>
                    </a:lnTo>
                    <a:lnTo>
                      <a:pt x="119572" y="10647"/>
                    </a:lnTo>
                    <a:cubicBezTo>
                      <a:pt x="118006" y="9603"/>
                      <a:pt x="116127" y="8247"/>
                      <a:pt x="113831" y="6837"/>
                    </a:cubicBezTo>
                    <a:cubicBezTo>
                      <a:pt x="112682" y="6159"/>
                      <a:pt x="111482" y="5428"/>
                      <a:pt x="109969" y="4906"/>
                    </a:cubicBezTo>
                    <a:cubicBezTo>
                      <a:pt x="109506" y="4774"/>
                      <a:pt x="108982" y="4642"/>
                      <a:pt x="108434" y="4642"/>
                    </a:cubicBezTo>
                    <a:cubicBezTo>
                      <a:pt x="108116" y="4642"/>
                      <a:pt x="107789" y="4687"/>
                      <a:pt x="107463" y="4802"/>
                    </a:cubicBezTo>
                    <a:cubicBezTo>
                      <a:pt x="107255" y="4854"/>
                      <a:pt x="107046" y="4958"/>
                      <a:pt x="106837" y="5063"/>
                    </a:cubicBezTo>
                    <a:cubicBezTo>
                      <a:pt x="106733" y="5115"/>
                      <a:pt x="106628" y="5219"/>
                      <a:pt x="106576" y="5272"/>
                    </a:cubicBezTo>
                    <a:lnTo>
                      <a:pt x="106315" y="5480"/>
                    </a:lnTo>
                    <a:cubicBezTo>
                      <a:pt x="106002" y="5741"/>
                      <a:pt x="105689" y="6002"/>
                      <a:pt x="105376" y="6315"/>
                    </a:cubicBezTo>
                    <a:cubicBezTo>
                      <a:pt x="102870" y="8612"/>
                      <a:pt x="100417" y="11326"/>
                      <a:pt x="97599" y="14092"/>
                    </a:cubicBezTo>
                    <a:cubicBezTo>
                      <a:pt x="94833" y="16806"/>
                      <a:pt x="91649" y="19520"/>
                      <a:pt x="87944" y="21921"/>
                    </a:cubicBezTo>
                    <a:cubicBezTo>
                      <a:pt x="84290" y="24322"/>
                      <a:pt x="80115" y="26305"/>
                      <a:pt x="75626" y="27818"/>
                    </a:cubicBezTo>
                    <a:cubicBezTo>
                      <a:pt x="71086" y="29280"/>
                      <a:pt x="66232" y="30271"/>
                      <a:pt x="61222" y="30741"/>
                    </a:cubicBezTo>
                    <a:cubicBezTo>
                      <a:pt x="58272" y="31045"/>
                      <a:pt x="55358" y="31208"/>
                      <a:pt x="52501" y="31208"/>
                    </a:cubicBezTo>
                    <a:cubicBezTo>
                      <a:pt x="50453" y="31208"/>
                      <a:pt x="48434" y="31124"/>
                      <a:pt x="46451" y="30950"/>
                    </a:cubicBezTo>
                    <a:cubicBezTo>
                      <a:pt x="41702" y="30585"/>
                      <a:pt x="37161" y="29750"/>
                      <a:pt x="32934" y="28445"/>
                    </a:cubicBezTo>
                    <a:cubicBezTo>
                      <a:pt x="28758" y="27192"/>
                      <a:pt x="24896" y="25522"/>
                      <a:pt x="21556" y="23591"/>
                    </a:cubicBezTo>
                    <a:cubicBezTo>
                      <a:pt x="18164" y="21660"/>
                      <a:pt x="15189" y="19468"/>
                      <a:pt x="12736" y="17276"/>
                    </a:cubicBezTo>
                    <a:cubicBezTo>
                      <a:pt x="7725" y="12839"/>
                      <a:pt x="4594" y="8351"/>
                      <a:pt x="2663" y="5167"/>
                    </a:cubicBezTo>
                    <a:cubicBezTo>
                      <a:pt x="784" y="193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0"/>
              <p:cNvSpPr/>
              <p:nvPr/>
            </p:nvSpPr>
            <p:spPr>
              <a:xfrm rot="408305">
                <a:off x="6832984" y="2301934"/>
                <a:ext cx="338117" cy="862638"/>
              </a:xfrm>
              <a:custGeom>
                <a:rect b="b" l="l" r="r" t="t"/>
                <a:pathLst>
                  <a:path extrusionOk="0" h="50209" w="26358">
                    <a:moveTo>
                      <a:pt x="26358" y="24635"/>
                    </a:moveTo>
                    <a:cubicBezTo>
                      <a:pt x="26358" y="37996"/>
                      <a:pt x="16963" y="50209"/>
                      <a:pt x="11953" y="50209"/>
                    </a:cubicBezTo>
                    <a:cubicBezTo>
                      <a:pt x="4020" y="50209"/>
                      <a:pt x="1" y="37996"/>
                      <a:pt x="1" y="24635"/>
                    </a:cubicBezTo>
                    <a:cubicBezTo>
                      <a:pt x="1" y="7620"/>
                      <a:pt x="5220" y="0"/>
                      <a:pt x="13519" y="0"/>
                    </a:cubicBezTo>
                    <a:cubicBezTo>
                      <a:pt x="18477" y="0"/>
                      <a:pt x="26358" y="11274"/>
                      <a:pt x="26358" y="246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3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30"/>
              <p:cNvSpPr/>
              <p:nvPr/>
            </p:nvSpPr>
            <p:spPr>
              <a:xfrm rot="408143">
                <a:off x="6827515" y="1720346"/>
                <a:ext cx="1928819" cy="2196841"/>
              </a:xfrm>
              <a:custGeom>
                <a:rect b="b" l="l" r="r" t="t"/>
                <a:pathLst>
                  <a:path extrusionOk="0" h="127865" w="112265">
                    <a:moveTo>
                      <a:pt x="54936" y="1"/>
                    </a:moveTo>
                    <a:cubicBezTo>
                      <a:pt x="46066" y="1"/>
                      <a:pt x="31636" y="1442"/>
                      <a:pt x="21973" y="8486"/>
                    </a:cubicBezTo>
                    <a:cubicBezTo>
                      <a:pt x="16963" y="12139"/>
                      <a:pt x="15763" y="13757"/>
                      <a:pt x="11796" y="17567"/>
                    </a:cubicBezTo>
                    <a:cubicBezTo>
                      <a:pt x="9813" y="19498"/>
                      <a:pt x="8038" y="21482"/>
                      <a:pt x="6472" y="23465"/>
                    </a:cubicBezTo>
                    <a:cubicBezTo>
                      <a:pt x="5690" y="24509"/>
                      <a:pt x="5011" y="25500"/>
                      <a:pt x="4333" y="26544"/>
                    </a:cubicBezTo>
                    <a:cubicBezTo>
                      <a:pt x="3706" y="27588"/>
                      <a:pt x="3080" y="28632"/>
                      <a:pt x="2715" y="29676"/>
                    </a:cubicBezTo>
                    <a:cubicBezTo>
                      <a:pt x="2610" y="29937"/>
                      <a:pt x="2558" y="30250"/>
                      <a:pt x="2558" y="30302"/>
                    </a:cubicBezTo>
                    <a:cubicBezTo>
                      <a:pt x="2506" y="30459"/>
                      <a:pt x="2558" y="30667"/>
                      <a:pt x="2662" y="30720"/>
                    </a:cubicBezTo>
                    <a:cubicBezTo>
                      <a:pt x="2708" y="30735"/>
                      <a:pt x="2754" y="30741"/>
                      <a:pt x="2800" y="30741"/>
                    </a:cubicBezTo>
                    <a:cubicBezTo>
                      <a:pt x="2911" y="30741"/>
                      <a:pt x="3021" y="30704"/>
                      <a:pt x="3132" y="30667"/>
                    </a:cubicBezTo>
                    <a:cubicBezTo>
                      <a:pt x="3393" y="30615"/>
                      <a:pt x="3602" y="30511"/>
                      <a:pt x="3863" y="30406"/>
                    </a:cubicBezTo>
                    <a:cubicBezTo>
                      <a:pt x="4385" y="30145"/>
                      <a:pt x="4698" y="29937"/>
                      <a:pt x="5481" y="29415"/>
                    </a:cubicBezTo>
                    <a:cubicBezTo>
                      <a:pt x="5794" y="29206"/>
                      <a:pt x="6107" y="29049"/>
                      <a:pt x="6316" y="28997"/>
                    </a:cubicBezTo>
                    <a:cubicBezTo>
                      <a:pt x="6390" y="28960"/>
                      <a:pt x="6464" y="28923"/>
                      <a:pt x="6556" y="28923"/>
                    </a:cubicBezTo>
                    <a:cubicBezTo>
                      <a:pt x="6594" y="28923"/>
                      <a:pt x="6635" y="28930"/>
                      <a:pt x="6681" y="28945"/>
                    </a:cubicBezTo>
                    <a:cubicBezTo>
                      <a:pt x="6838" y="28997"/>
                      <a:pt x="6890" y="29154"/>
                      <a:pt x="6890" y="29258"/>
                    </a:cubicBezTo>
                    <a:cubicBezTo>
                      <a:pt x="6994" y="29728"/>
                      <a:pt x="6786" y="30511"/>
                      <a:pt x="6577" y="31189"/>
                    </a:cubicBezTo>
                    <a:cubicBezTo>
                      <a:pt x="6420" y="31711"/>
                      <a:pt x="6264" y="32181"/>
                      <a:pt x="6055" y="32651"/>
                    </a:cubicBezTo>
                    <a:cubicBezTo>
                      <a:pt x="5690" y="33590"/>
                      <a:pt x="5324" y="34477"/>
                      <a:pt x="4959" y="35365"/>
                    </a:cubicBezTo>
                    <a:cubicBezTo>
                      <a:pt x="4176" y="37087"/>
                      <a:pt x="3445" y="38653"/>
                      <a:pt x="2767" y="40114"/>
                    </a:cubicBezTo>
                    <a:cubicBezTo>
                      <a:pt x="2402" y="40845"/>
                      <a:pt x="1984" y="41523"/>
                      <a:pt x="1671" y="42150"/>
                    </a:cubicBezTo>
                    <a:cubicBezTo>
                      <a:pt x="1358" y="42776"/>
                      <a:pt x="1045" y="43454"/>
                      <a:pt x="836" y="44028"/>
                    </a:cubicBezTo>
                    <a:cubicBezTo>
                      <a:pt x="366" y="45281"/>
                      <a:pt x="105" y="46429"/>
                      <a:pt x="53" y="47421"/>
                    </a:cubicBezTo>
                    <a:cubicBezTo>
                      <a:pt x="1" y="48413"/>
                      <a:pt x="105" y="49300"/>
                      <a:pt x="470" y="49874"/>
                    </a:cubicBezTo>
                    <a:cubicBezTo>
                      <a:pt x="627" y="50187"/>
                      <a:pt x="888" y="50396"/>
                      <a:pt x="1149" y="50396"/>
                    </a:cubicBezTo>
                    <a:cubicBezTo>
                      <a:pt x="1197" y="50405"/>
                      <a:pt x="1243" y="50410"/>
                      <a:pt x="1287" y="50410"/>
                    </a:cubicBezTo>
                    <a:cubicBezTo>
                      <a:pt x="1485" y="50410"/>
                      <a:pt x="1647" y="50325"/>
                      <a:pt x="1775" y="50239"/>
                    </a:cubicBezTo>
                    <a:cubicBezTo>
                      <a:pt x="2088" y="50031"/>
                      <a:pt x="2141" y="49874"/>
                      <a:pt x="2193" y="49874"/>
                    </a:cubicBezTo>
                    <a:cubicBezTo>
                      <a:pt x="2141" y="49874"/>
                      <a:pt x="3237" y="47369"/>
                      <a:pt x="4802" y="42671"/>
                    </a:cubicBezTo>
                    <a:cubicBezTo>
                      <a:pt x="5220" y="41471"/>
                      <a:pt x="5637" y="40166"/>
                      <a:pt x="6055" y="38705"/>
                    </a:cubicBezTo>
                    <a:cubicBezTo>
                      <a:pt x="6420" y="37244"/>
                      <a:pt x="6838" y="35678"/>
                      <a:pt x="7047" y="33955"/>
                    </a:cubicBezTo>
                    <a:cubicBezTo>
                      <a:pt x="7203" y="33068"/>
                      <a:pt x="7255" y="32181"/>
                      <a:pt x="7308" y="31241"/>
                    </a:cubicBezTo>
                    <a:cubicBezTo>
                      <a:pt x="7360" y="30772"/>
                      <a:pt x="7412" y="30302"/>
                      <a:pt x="7516" y="29780"/>
                    </a:cubicBezTo>
                    <a:cubicBezTo>
                      <a:pt x="7568" y="29519"/>
                      <a:pt x="7621" y="29310"/>
                      <a:pt x="7673" y="29049"/>
                    </a:cubicBezTo>
                    <a:cubicBezTo>
                      <a:pt x="7777" y="28788"/>
                      <a:pt x="7882" y="28423"/>
                      <a:pt x="8143" y="28214"/>
                    </a:cubicBezTo>
                    <a:cubicBezTo>
                      <a:pt x="8321" y="28036"/>
                      <a:pt x="8548" y="27955"/>
                      <a:pt x="8791" y="27955"/>
                    </a:cubicBezTo>
                    <a:cubicBezTo>
                      <a:pt x="8903" y="27955"/>
                      <a:pt x="9019" y="27973"/>
                      <a:pt x="9134" y="28006"/>
                    </a:cubicBezTo>
                    <a:cubicBezTo>
                      <a:pt x="9291" y="28058"/>
                      <a:pt x="9447" y="28162"/>
                      <a:pt x="9604" y="28267"/>
                    </a:cubicBezTo>
                    <a:cubicBezTo>
                      <a:pt x="9708" y="28371"/>
                      <a:pt x="9813" y="28423"/>
                      <a:pt x="9917" y="28528"/>
                    </a:cubicBezTo>
                    <a:cubicBezTo>
                      <a:pt x="10335" y="28893"/>
                      <a:pt x="10648" y="29310"/>
                      <a:pt x="10961" y="29780"/>
                    </a:cubicBezTo>
                    <a:lnTo>
                      <a:pt x="11431" y="30406"/>
                    </a:lnTo>
                    <a:lnTo>
                      <a:pt x="11639" y="30667"/>
                    </a:lnTo>
                    <a:lnTo>
                      <a:pt x="11744" y="30824"/>
                    </a:lnTo>
                    <a:cubicBezTo>
                      <a:pt x="11848" y="30928"/>
                      <a:pt x="11900" y="31033"/>
                      <a:pt x="12005" y="31137"/>
                    </a:cubicBezTo>
                    <a:cubicBezTo>
                      <a:pt x="12057" y="31189"/>
                      <a:pt x="12109" y="31241"/>
                      <a:pt x="12161" y="31294"/>
                    </a:cubicBezTo>
                    <a:cubicBezTo>
                      <a:pt x="12266" y="31294"/>
                      <a:pt x="12318" y="31189"/>
                      <a:pt x="12318" y="31137"/>
                    </a:cubicBezTo>
                    <a:cubicBezTo>
                      <a:pt x="12640" y="31382"/>
                      <a:pt x="12881" y="31475"/>
                      <a:pt x="13060" y="31475"/>
                    </a:cubicBezTo>
                    <a:cubicBezTo>
                      <a:pt x="13492" y="31475"/>
                      <a:pt x="13571" y="30941"/>
                      <a:pt x="13571" y="30720"/>
                    </a:cubicBezTo>
                    <a:cubicBezTo>
                      <a:pt x="13571" y="30198"/>
                      <a:pt x="12579" y="26179"/>
                      <a:pt x="12840" y="24926"/>
                    </a:cubicBezTo>
                    <a:cubicBezTo>
                      <a:pt x="13362" y="22525"/>
                      <a:pt x="14353" y="20072"/>
                      <a:pt x="15919" y="17880"/>
                    </a:cubicBezTo>
                    <a:cubicBezTo>
                      <a:pt x="17433" y="15688"/>
                      <a:pt x="19468" y="13757"/>
                      <a:pt x="21712" y="12035"/>
                    </a:cubicBezTo>
                    <a:cubicBezTo>
                      <a:pt x="23957" y="10313"/>
                      <a:pt x="26462" y="8851"/>
                      <a:pt x="29176" y="7546"/>
                    </a:cubicBezTo>
                    <a:cubicBezTo>
                      <a:pt x="34552" y="4989"/>
                      <a:pt x="40606" y="3267"/>
                      <a:pt x="47077" y="2588"/>
                    </a:cubicBezTo>
                    <a:cubicBezTo>
                      <a:pt x="48777" y="2422"/>
                      <a:pt x="50506" y="2337"/>
                      <a:pt x="52252" y="2337"/>
                    </a:cubicBezTo>
                    <a:cubicBezTo>
                      <a:pt x="57099" y="2337"/>
                      <a:pt x="62075" y="2995"/>
                      <a:pt x="66910" y="4415"/>
                    </a:cubicBezTo>
                    <a:cubicBezTo>
                      <a:pt x="73539" y="6294"/>
                      <a:pt x="77453" y="8903"/>
                      <a:pt x="84812" y="13601"/>
                    </a:cubicBezTo>
                    <a:cubicBezTo>
                      <a:pt x="94415" y="19759"/>
                      <a:pt x="108037" y="37244"/>
                      <a:pt x="108872" y="55980"/>
                    </a:cubicBezTo>
                    <a:cubicBezTo>
                      <a:pt x="109290" y="64696"/>
                      <a:pt x="108768" y="71690"/>
                      <a:pt x="108716" y="72264"/>
                    </a:cubicBezTo>
                    <a:cubicBezTo>
                      <a:pt x="108611" y="72838"/>
                      <a:pt x="108507" y="73412"/>
                      <a:pt x="108403" y="73987"/>
                    </a:cubicBezTo>
                    <a:cubicBezTo>
                      <a:pt x="108194" y="75135"/>
                      <a:pt x="107933" y="76335"/>
                      <a:pt x="107672" y="77536"/>
                    </a:cubicBezTo>
                    <a:cubicBezTo>
                      <a:pt x="107098" y="79936"/>
                      <a:pt x="106419" y="82442"/>
                      <a:pt x="105532" y="84947"/>
                    </a:cubicBezTo>
                    <a:cubicBezTo>
                      <a:pt x="104593" y="87452"/>
                      <a:pt x="103497" y="90009"/>
                      <a:pt x="102035" y="92462"/>
                    </a:cubicBezTo>
                    <a:cubicBezTo>
                      <a:pt x="100574" y="94968"/>
                      <a:pt x="98904" y="97316"/>
                      <a:pt x="97025" y="99665"/>
                    </a:cubicBezTo>
                    <a:cubicBezTo>
                      <a:pt x="95198" y="102014"/>
                      <a:pt x="93163" y="104362"/>
                      <a:pt x="90971" y="106606"/>
                    </a:cubicBezTo>
                    <a:cubicBezTo>
                      <a:pt x="88779" y="108851"/>
                      <a:pt x="86534" y="111095"/>
                      <a:pt x="83977" y="113183"/>
                    </a:cubicBezTo>
                    <a:cubicBezTo>
                      <a:pt x="79422" y="116978"/>
                      <a:pt x="65421" y="125346"/>
                      <a:pt x="48718" y="125346"/>
                    </a:cubicBezTo>
                    <a:cubicBezTo>
                      <a:pt x="47048" y="125346"/>
                      <a:pt x="45350" y="125263"/>
                      <a:pt x="43633" y="125082"/>
                    </a:cubicBezTo>
                    <a:cubicBezTo>
                      <a:pt x="36274" y="124299"/>
                      <a:pt x="29541" y="121690"/>
                      <a:pt x="23904" y="118089"/>
                    </a:cubicBezTo>
                    <a:cubicBezTo>
                      <a:pt x="21086" y="116314"/>
                      <a:pt x="18581" y="114174"/>
                      <a:pt x="16598" y="111721"/>
                    </a:cubicBezTo>
                    <a:cubicBezTo>
                      <a:pt x="14614" y="109320"/>
                      <a:pt x="13153" y="106554"/>
                      <a:pt x="12527" y="103684"/>
                    </a:cubicBezTo>
                    <a:cubicBezTo>
                      <a:pt x="12214" y="102275"/>
                      <a:pt x="12057" y="100865"/>
                      <a:pt x="11953" y="99508"/>
                    </a:cubicBezTo>
                    <a:cubicBezTo>
                      <a:pt x="11953" y="98830"/>
                      <a:pt x="11900" y="98151"/>
                      <a:pt x="11796" y="97577"/>
                    </a:cubicBezTo>
                    <a:cubicBezTo>
                      <a:pt x="11744" y="96951"/>
                      <a:pt x="11587" y="96325"/>
                      <a:pt x="11274" y="95855"/>
                    </a:cubicBezTo>
                    <a:cubicBezTo>
                      <a:pt x="11170" y="95646"/>
                      <a:pt x="10961" y="95437"/>
                      <a:pt x="10752" y="95281"/>
                    </a:cubicBezTo>
                    <a:cubicBezTo>
                      <a:pt x="10543" y="95072"/>
                      <a:pt x="10282" y="94968"/>
                      <a:pt x="10126" y="94915"/>
                    </a:cubicBezTo>
                    <a:cubicBezTo>
                      <a:pt x="10074" y="94902"/>
                      <a:pt x="10025" y="94896"/>
                      <a:pt x="9978" y="94896"/>
                    </a:cubicBezTo>
                    <a:cubicBezTo>
                      <a:pt x="9839" y="94896"/>
                      <a:pt x="9721" y="94955"/>
                      <a:pt x="9604" y="95072"/>
                    </a:cubicBezTo>
                    <a:cubicBezTo>
                      <a:pt x="9395" y="95229"/>
                      <a:pt x="9291" y="95437"/>
                      <a:pt x="9134" y="95698"/>
                    </a:cubicBezTo>
                    <a:cubicBezTo>
                      <a:pt x="8925" y="96168"/>
                      <a:pt x="8769" y="96742"/>
                      <a:pt x="8665" y="97316"/>
                    </a:cubicBezTo>
                    <a:cubicBezTo>
                      <a:pt x="8612" y="97577"/>
                      <a:pt x="8560" y="97890"/>
                      <a:pt x="8508" y="98151"/>
                    </a:cubicBezTo>
                    <a:lnTo>
                      <a:pt x="8508" y="98569"/>
                    </a:lnTo>
                    <a:lnTo>
                      <a:pt x="8456" y="98778"/>
                    </a:lnTo>
                    <a:lnTo>
                      <a:pt x="8456" y="99039"/>
                    </a:lnTo>
                    <a:cubicBezTo>
                      <a:pt x="8299" y="99352"/>
                      <a:pt x="8195" y="99508"/>
                      <a:pt x="7986" y="99769"/>
                    </a:cubicBezTo>
                    <a:cubicBezTo>
                      <a:pt x="7934" y="99822"/>
                      <a:pt x="7882" y="99874"/>
                      <a:pt x="7777" y="99926"/>
                    </a:cubicBezTo>
                    <a:cubicBezTo>
                      <a:pt x="7725" y="99952"/>
                      <a:pt x="7647" y="99965"/>
                      <a:pt x="7568" y="99965"/>
                    </a:cubicBezTo>
                    <a:cubicBezTo>
                      <a:pt x="7490" y="99965"/>
                      <a:pt x="7412" y="99952"/>
                      <a:pt x="7360" y="99926"/>
                    </a:cubicBezTo>
                    <a:cubicBezTo>
                      <a:pt x="7099" y="99769"/>
                      <a:pt x="7047" y="99665"/>
                      <a:pt x="6994" y="99508"/>
                    </a:cubicBezTo>
                    <a:cubicBezTo>
                      <a:pt x="6786" y="99039"/>
                      <a:pt x="6681" y="98673"/>
                      <a:pt x="6629" y="98256"/>
                    </a:cubicBezTo>
                    <a:cubicBezTo>
                      <a:pt x="6472" y="97421"/>
                      <a:pt x="6368" y="96638"/>
                      <a:pt x="6264" y="95855"/>
                    </a:cubicBezTo>
                    <a:cubicBezTo>
                      <a:pt x="6055" y="94289"/>
                      <a:pt x="5846" y="92828"/>
                      <a:pt x="5637" y="91471"/>
                    </a:cubicBezTo>
                    <a:cubicBezTo>
                      <a:pt x="5272" y="88809"/>
                      <a:pt x="4802" y="86513"/>
                      <a:pt x="4280" y="84634"/>
                    </a:cubicBezTo>
                    <a:cubicBezTo>
                      <a:pt x="3289" y="80980"/>
                      <a:pt x="2141" y="79154"/>
                      <a:pt x="2193" y="79154"/>
                    </a:cubicBezTo>
                    <a:cubicBezTo>
                      <a:pt x="2193" y="79154"/>
                      <a:pt x="2088" y="79049"/>
                      <a:pt x="1827" y="78840"/>
                    </a:cubicBezTo>
                    <a:cubicBezTo>
                      <a:pt x="1671" y="78736"/>
                      <a:pt x="1514" y="78632"/>
                      <a:pt x="1306" y="78527"/>
                    </a:cubicBezTo>
                    <a:cubicBezTo>
                      <a:pt x="1227" y="78475"/>
                      <a:pt x="1110" y="78436"/>
                      <a:pt x="986" y="78436"/>
                    </a:cubicBezTo>
                    <a:cubicBezTo>
                      <a:pt x="862" y="78436"/>
                      <a:pt x="731" y="78475"/>
                      <a:pt x="627" y="78579"/>
                    </a:cubicBezTo>
                    <a:cubicBezTo>
                      <a:pt x="366" y="78788"/>
                      <a:pt x="262" y="79101"/>
                      <a:pt x="209" y="79467"/>
                    </a:cubicBezTo>
                    <a:cubicBezTo>
                      <a:pt x="157" y="79832"/>
                      <a:pt x="157" y="80250"/>
                      <a:pt x="209" y="80667"/>
                    </a:cubicBezTo>
                    <a:cubicBezTo>
                      <a:pt x="314" y="81554"/>
                      <a:pt x="523" y="82546"/>
                      <a:pt x="888" y="83642"/>
                    </a:cubicBezTo>
                    <a:cubicBezTo>
                      <a:pt x="1097" y="84216"/>
                      <a:pt x="1306" y="84790"/>
                      <a:pt x="1566" y="85364"/>
                    </a:cubicBezTo>
                    <a:cubicBezTo>
                      <a:pt x="1671" y="85625"/>
                      <a:pt x="1827" y="85938"/>
                      <a:pt x="1984" y="86252"/>
                    </a:cubicBezTo>
                    <a:cubicBezTo>
                      <a:pt x="2088" y="86513"/>
                      <a:pt x="2245" y="86878"/>
                      <a:pt x="2402" y="87191"/>
                    </a:cubicBezTo>
                    <a:cubicBezTo>
                      <a:pt x="2923" y="88496"/>
                      <a:pt x="3341" y="89957"/>
                      <a:pt x="3811" y="91575"/>
                    </a:cubicBezTo>
                    <a:cubicBezTo>
                      <a:pt x="4280" y="93141"/>
                      <a:pt x="4750" y="94863"/>
                      <a:pt x="5011" y="96742"/>
                    </a:cubicBezTo>
                    <a:cubicBezTo>
                      <a:pt x="5063" y="97003"/>
                      <a:pt x="5063" y="97212"/>
                      <a:pt x="5063" y="97473"/>
                    </a:cubicBezTo>
                    <a:cubicBezTo>
                      <a:pt x="5063" y="97629"/>
                      <a:pt x="5063" y="97734"/>
                      <a:pt x="5011" y="97890"/>
                    </a:cubicBezTo>
                    <a:cubicBezTo>
                      <a:pt x="5011" y="97995"/>
                      <a:pt x="5011" y="98099"/>
                      <a:pt x="4907" y="98204"/>
                    </a:cubicBezTo>
                    <a:cubicBezTo>
                      <a:pt x="4855" y="98256"/>
                      <a:pt x="4802" y="98360"/>
                      <a:pt x="4698" y="98360"/>
                    </a:cubicBezTo>
                    <a:cubicBezTo>
                      <a:pt x="4594" y="98412"/>
                      <a:pt x="4489" y="98412"/>
                      <a:pt x="4385" y="98412"/>
                    </a:cubicBezTo>
                    <a:cubicBezTo>
                      <a:pt x="4228" y="98412"/>
                      <a:pt x="4176" y="98308"/>
                      <a:pt x="4072" y="98256"/>
                    </a:cubicBezTo>
                    <a:cubicBezTo>
                      <a:pt x="4019" y="98204"/>
                      <a:pt x="3967" y="98151"/>
                      <a:pt x="3915" y="98151"/>
                    </a:cubicBezTo>
                    <a:lnTo>
                      <a:pt x="3654" y="97890"/>
                    </a:lnTo>
                    <a:lnTo>
                      <a:pt x="3080" y="97421"/>
                    </a:lnTo>
                    <a:cubicBezTo>
                      <a:pt x="2715" y="97108"/>
                      <a:pt x="2349" y="96794"/>
                      <a:pt x="1984" y="96429"/>
                    </a:cubicBezTo>
                    <a:lnTo>
                      <a:pt x="1723" y="96220"/>
                    </a:lnTo>
                    <a:lnTo>
                      <a:pt x="1566" y="96116"/>
                    </a:lnTo>
                    <a:cubicBezTo>
                      <a:pt x="1462" y="96012"/>
                      <a:pt x="1358" y="95959"/>
                      <a:pt x="1253" y="95907"/>
                    </a:cubicBezTo>
                    <a:cubicBezTo>
                      <a:pt x="1149" y="95803"/>
                      <a:pt x="1045" y="95751"/>
                      <a:pt x="940" y="95698"/>
                    </a:cubicBezTo>
                    <a:cubicBezTo>
                      <a:pt x="888" y="95698"/>
                      <a:pt x="836" y="95646"/>
                      <a:pt x="731" y="95646"/>
                    </a:cubicBezTo>
                    <a:cubicBezTo>
                      <a:pt x="716" y="95631"/>
                      <a:pt x="701" y="95625"/>
                      <a:pt x="687" y="95625"/>
                    </a:cubicBezTo>
                    <a:cubicBezTo>
                      <a:pt x="653" y="95625"/>
                      <a:pt x="627" y="95661"/>
                      <a:pt x="627" y="95698"/>
                    </a:cubicBezTo>
                    <a:cubicBezTo>
                      <a:pt x="627" y="95959"/>
                      <a:pt x="784" y="96220"/>
                      <a:pt x="940" y="96429"/>
                    </a:cubicBezTo>
                    <a:lnTo>
                      <a:pt x="1097" y="96742"/>
                    </a:lnTo>
                    <a:lnTo>
                      <a:pt x="1514" y="97421"/>
                    </a:lnTo>
                    <a:cubicBezTo>
                      <a:pt x="1827" y="97838"/>
                      <a:pt x="2141" y="98308"/>
                      <a:pt x="2454" y="98778"/>
                    </a:cubicBezTo>
                    <a:cubicBezTo>
                      <a:pt x="3759" y="100604"/>
                      <a:pt x="5168" y="102483"/>
                      <a:pt x="6629" y="104414"/>
                    </a:cubicBezTo>
                    <a:cubicBezTo>
                      <a:pt x="9604" y="108224"/>
                      <a:pt x="12944" y="112139"/>
                      <a:pt x="17120" y="115636"/>
                    </a:cubicBezTo>
                    <a:cubicBezTo>
                      <a:pt x="21243" y="119132"/>
                      <a:pt x="25575" y="122734"/>
                      <a:pt x="31055" y="124665"/>
                    </a:cubicBezTo>
                    <a:cubicBezTo>
                      <a:pt x="36587" y="126648"/>
                      <a:pt x="42954" y="127744"/>
                      <a:pt x="49217" y="127848"/>
                    </a:cubicBezTo>
                    <a:cubicBezTo>
                      <a:pt x="49544" y="127859"/>
                      <a:pt x="49872" y="127865"/>
                      <a:pt x="50199" y="127865"/>
                    </a:cubicBezTo>
                    <a:cubicBezTo>
                      <a:pt x="56086" y="127865"/>
                      <a:pt x="61985" y="126134"/>
                      <a:pt x="67276" y="124404"/>
                    </a:cubicBezTo>
                    <a:cubicBezTo>
                      <a:pt x="72860" y="122629"/>
                      <a:pt x="77975" y="120072"/>
                      <a:pt x="82463" y="117045"/>
                    </a:cubicBezTo>
                    <a:cubicBezTo>
                      <a:pt x="86952" y="114018"/>
                      <a:pt x="90814" y="110573"/>
                      <a:pt x="94050" y="107024"/>
                    </a:cubicBezTo>
                    <a:cubicBezTo>
                      <a:pt x="97286" y="103423"/>
                      <a:pt x="99948" y="99769"/>
                      <a:pt x="102087" y="96272"/>
                    </a:cubicBezTo>
                    <a:cubicBezTo>
                      <a:pt x="106419" y="89227"/>
                      <a:pt x="108820" y="82964"/>
                      <a:pt x="110281" y="78579"/>
                    </a:cubicBezTo>
                    <a:cubicBezTo>
                      <a:pt x="110334" y="78371"/>
                      <a:pt x="110386" y="78162"/>
                      <a:pt x="110490" y="78005"/>
                    </a:cubicBezTo>
                    <a:cubicBezTo>
                      <a:pt x="110699" y="76909"/>
                      <a:pt x="110960" y="75657"/>
                      <a:pt x="111221" y="74195"/>
                    </a:cubicBezTo>
                    <a:cubicBezTo>
                      <a:pt x="111638" y="71586"/>
                      <a:pt x="112056" y="68402"/>
                      <a:pt x="112213" y="64644"/>
                    </a:cubicBezTo>
                    <a:cubicBezTo>
                      <a:pt x="112265" y="62818"/>
                      <a:pt x="112265" y="60782"/>
                      <a:pt x="112108" y="58694"/>
                    </a:cubicBezTo>
                    <a:cubicBezTo>
                      <a:pt x="112056" y="57651"/>
                      <a:pt x="111899" y="56555"/>
                      <a:pt x="111743" y="55458"/>
                    </a:cubicBezTo>
                    <a:cubicBezTo>
                      <a:pt x="111638" y="54362"/>
                      <a:pt x="111116" y="46795"/>
                      <a:pt x="107254" y="37244"/>
                    </a:cubicBezTo>
                    <a:cubicBezTo>
                      <a:pt x="105167" y="32181"/>
                      <a:pt x="102557" y="26857"/>
                      <a:pt x="98799" y="21951"/>
                    </a:cubicBezTo>
                    <a:cubicBezTo>
                      <a:pt x="95042" y="17098"/>
                      <a:pt x="90188" y="12713"/>
                      <a:pt x="84394" y="9321"/>
                    </a:cubicBezTo>
                    <a:cubicBezTo>
                      <a:pt x="78601" y="5928"/>
                      <a:pt x="69363" y="1805"/>
                      <a:pt x="62370" y="448"/>
                    </a:cubicBezTo>
                    <a:cubicBezTo>
                      <a:pt x="61344" y="249"/>
                      <a:pt x="58619" y="1"/>
                      <a:pt x="549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0"/>
              <p:cNvSpPr/>
              <p:nvPr/>
            </p:nvSpPr>
            <p:spPr>
              <a:xfrm rot="408143">
                <a:off x="6860970" y="2235923"/>
                <a:ext cx="17954" cy="188320"/>
              </a:xfrm>
              <a:custGeom>
                <a:rect b="b" l="l" r="r" t="t"/>
                <a:pathLst>
                  <a:path extrusionOk="0" h="10961" w="1045">
                    <a:moveTo>
                      <a:pt x="784" y="0"/>
                    </a:moveTo>
                    <a:cubicBezTo>
                      <a:pt x="679" y="1148"/>
                      <a:pt x="575" y="2296"/>
                      <a:pt x="471" y="3497"/>
                    </a:cubicBezTo>
                    <a:cubicBezTo>
                      <a:pt x="366" y="4645"/>
                      <a:pt x="262" y="5793"/>
                      <a:pt x="210" y="6942"/>
                    </a:cubicBezTo>
                    <a:cubicBezTo>
                      <a:pt x="105" y="8299"/>
                      <a:pt x="53" y="9603"/>
                      <a:pt x="1" y="10960"/>
                    </a:cubicBezTo>
                    <a:cubicBezTo>
                      <a:pt x="471" y="10699"/>
                      <a:pt x="471" y="10647"/>
                      <a:pt x="1045" y="10491"/>
                    </a:cubicBezTo>
                    <a:cubicBezTo>
                      <a:pt x="1045" y="10474"/>
                      <a:pt x="1031" y="10468"/>
                      <a:pt x="1010" y="10468"/>
                    </a:cubicBezTo>
                    <a:cubicBezTo>
                      <a:pt x="943" y="10468"/>
                      <a:pt x="802" y="10530"/>
                      <a:pt x="790" y="10530"/>
                    </a:cubicBezTo>
                    <a:cubicBezTo>
                      <a:pt x="782" y="10530"/>
                      <a:pt x="841" y="10497"/>
                      <a:pt x="1045" y="10386"/>
                    </a:cubicBezTo>
                    <a:cubicBezTo>
                      <a:pt x="993" y="9342"/>
                      <a:pt x="940" y="1148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30"/>
              <p:cNvSpPr/>
              <p:nvPr/>
            </p:nvSpPr>
            <p:spPr>
              <a:xfrm rot="408143">
                <a:off x="6811313" y="2277091"/>
                <a:ext cx="36767" cy="167703"/>
              </a:xfrm>
              <a:custGeom>
                <a:rect b="b" l="l" r="r" t="t"/>
                <a:pathLst>
                  <a:path extrusionOk="0" h="9761" w="2140">
                    <a:moveTo>
                      <a:pt x="365" y="1"/>
                    </a:moveTo>
                    <a:cubicBezTo>
                      <a:pt x="313" y="1"/>
                      <a:pt x="313" y="53"/>
                      <a:pt x="261" y="53"/>
                    </a:cubicBezTo>
                    <a:cubicBezTo>
                      <a:pt x="209" y="210"/>
                      <a:pt x="105" y="366"/>
                      <a:pt x="0" y="471"/>
                    </a:cubicBezTo>
                    <a:cubicBezTo>
                      <a:pt x="0" y="940"/>
                      <a:pt x="52" y="1358"/>
                      <a:pt x="52" y="1828"/>
                    </a:cubicBezTo>
                    <a:cubicBezTo>
                      <a:pt x="105" y="2976"/>
                      <a:pt x="157" y="4176"/>
                      <a:pt x="261" y="5324"/>
                    </a:cubicBezTo>
                    <a:cubicBezTo>
                      <a:pt x="313" y="6838"/>
                      <a:pt x="470" y="8299"/>
                      <a:pt x="574" y="9761"/>
                    </a:cubicBezTo>
                    <a:cubicBezTo>
                      <a:pt x="1044" y="9343"/>
                      <a:pt x="1566" y="8926"/>
                      <a:pt x="2140" y="8612"/>
                    </a:cubicBezTo>
                    <a:cubicBezTo>
                      <a:pt x="1879" y="7308"/>
                      <a:pt x="1670" y="6003"/>
                      <a:pt x="1409" y="4698"/>
                    </a:cubicBezTo>
                    <a:cubicBezTo>
                      <a:pt x="1148" y="3602"/>
                      <a:pt x="940" y="2558"/>
                      <a:pt x="679" y="1462"/>
                    </a:cubicBezTo>
                    <a:cubicBezTo>
                      <a:pt x="574" y="992"/>
                      <a:pt x="470" y="471"/>
                      <a:pt x="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30"/>
              <p:cNvSpPr/>
              <p:nvPr/>
            </p:nvSpPr>
            <p:spPr>
              <a:xfrm rot="408143">
                <a:off x="6690801" y="2924410"/>
                <a:ext cx="49344" cy="137207"/>
              </a:xfrm>
              <a:custGeom>
                <a:rect b="b" l="l" r="r" t="t"/>
                <a:pathLst>
                  <a:path extrusionOk="0" h="7986" w="2872">
                    <a:moveTo>
                      <a:pt x="1410" y="0"/>
                    </a:moveTo>
                    <a:cubicBezTo>
                      <a:pt x="1097" y="1514"/>
                      <a:pt x="783" y="3080"/>
                      <a:pt x="418" y="4593"/>
                    </a:cubicBezTo>
                    <a:cubicBezTo>
                      <a:pt x="314" y="5324"/>
                      <a:pt x="157" y="6107"/>
                      <a:pt x="1" y="6837"/>
                    </a:cubicBezTo>
                    <a:cubicBezTo>
                      <a:pt x="209" y="7203"/>
                      <a:pt x="418" y="7568"/>
                      <a:pt x="627" y="7986"/>
                    </a:cubicBezTo>
                    <a:cubicBezTo>
                      <a:pt x="940" y="7255"/>
                      <a:pt x="1201" y="6524"/>
                      <a:pt x="1462" y="5846"/>
                    </a:cubicBezTo>
                    <a:cubicBezTo>
                      <a:pt x="1984" y="4541"/>
                      <a:pt x="2401" y="3236"/>
                      <a:pt x="2871" y="1931"/>
                    </a:cubicBezTo>
                    <a:cubicBezTo>
                      <a:pt x="2715" y="1723"/>
                      <a:pt x="2506" y="1514"/>
                      <a:pt x="2349" y="1305"/>
                    </a:cubicBezTo>
                    <a:cubicBezTo>
                      <a:pt x="2036" y="887"/>
                      <a:pt x="1723" y="470"/>
                      <a:pt x="1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0"/>
              <p:cNvSpPr/>
              <p:nvPr/>
            </p:nvSpPr>
            <p:spPr>
              <a:xfrm rot="408143">
                <a:off x="6728896" y="2967986"/>
                <a:ext cx="35874" cy="167703"/>
              </a:xfrm>
              <a:custGeom>
                <a:rect b="b" l="l" r="r" t="t"/>
                <a:pathLst>
                  <a:path extrusionOk="0" h="9761" w="2088">
                    <a:moveTo>
                      <a:pt x="574" y="1"/>
                    </a:moveTo>
                    <a:cubicBezTo>
                      <a:pt x="470" y="1566"/>
                      <a:pt x="365" y="3132"/>
                      <a:pt x="261" y="4698"/>
                    </a:cubicBezTo>
                    <a:cubicBezTo>
                      <a:pt x="157" y="5846"/>
                      <a:pt x="105" y="7047"/>
                      <a:pt x="52" y="8195"/>
                    </a:cubicBezTo>
                    <a:cubicBezTo>
                      <a:pt x="52" y="8508"/>
                      <a:pt x="0" y="8769"/>
                      <a:pt x="0" y="9030"/>
                    </a:cubicBezTo>
                    <a:lnTo>
                      <a:pt x="418" y="9761"/>
                    </a:lnTo>
                    <a:cubicBezTo>
                      <a:pt x="522" y="9343"/>
                      <a:pt x="626" y="8978"/>
                      <a:pt x="679" y="8560"/>
                    </a:cubicBezTo>
                    <a:cubicBezTo>
                      <a:pt x="940" y="7464"/>
                      <a:pt x="1148" y="6420"/>
                      <a:pt x="1357" y="5324"/>
                    </a:cubicBezTo>
                    <a:cubicBezTo>
                      <a:pt x="1618" y="4072"/>
                      <a:pt x="1879" y="2767"/>
                      <a:pt x="2088" y="1514"/>
                    </a:cubicBezTo>
                    <a:cubicBezTo>
                      <a:pt x="1566" y="1044"/>
                      <a:pt x="1096" y="523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30"/>
              <p:cNvSpPr/>
              <p:nvPr/>
            </p:nvSpPr>
            <p:spPr>
              <a:xfrm rot="408143">
                <a:off x="6716890" y="2410174"/>
                <a:ext cx="52917" cy="107621"/>
              </a:xfrm>
              <a:custGeom>
                <a:rect b="b" l="l" r="r" t="t"/>
                <a:pathLst>
                  <a:path extrusionOk="0" h="6264" w="3080">
                    <a:moveTo>
                      <a:pt x="575" y="0"/>
                    </a:moveTo>
                    <a:cubicBezTo>
                      <a:pt x="366" y="522"/>
                      <a:pt x="209" y="1044"/>
                      <a:pt x="1" y="1566"/>
                    </a:cubicBezTo>
                    <a:cubicBezTo>
                      <a:pt x="209" y="2036"/>
                      <a:pt x="366" y="2506"/>
                      <a:pt x="523" y="3027"/>
                    </a:cubicBezTo>
                    <a:cubicBezTo>
                      <a:pt x="940" y="4123"/>
                      <a:pt x="1358" y="5167"/>
                      <a:pt x="1827" y="6263"/>
                    </a:cubicBezTo>
                    <a:cubicBezTo>
                      <a:pt x="2141" y="5480"/>
                      <a:pt x="2558" y="4698"/>
                      <a:pt x="3080" y="4019"/>
                    </a:cubicBezTo>
                    <a:cubicBezTo>
                      <a:pt x="2506" y="3080"/>
                      <a:pt x="1932" y="2192"/>
                      <a:pt x="1410" y="1305"/>
                    </a:cubicBezTo>
                    <a:cubicBezTo>
                      <a:pt x="1097" y="888"/>
                      <a:pt x="836" y="418"/>
                      <a:pt x="5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30"/>
              <p:cNvSpPr/>
              <p:nvPr/>
            </p:nvSpPr>
            <p:spPr>
              <a:xfrm rot="408143">
                <a:off x="6759697" y="2341049"/>
                <a:ext cx="48433" cy="133633"/>
              </a:xfrm>
              <a:custGeom>
                <a:rect b="b" l="l" r="r" t="t"/>
                <a:pathLst>
                  <a:path extrusionOk="0" h="7778" w="2819">
                    <a:moveTo>
                      <a:pt x="574" y="1"/>
                    </a:moveTo>
                    <a:cubicBezTo>
                      <a:pt x="366" y="366"/>
                      <a:pt x="157" y="679"/>
                      <a:pt x="0" y="992"/>
                    </a:cubicBezTo>
                    <a:cubicBezTo>
                      <a:pt x="157" y="1932"/>
                      <a:pt x="314" y="2819"/>
                      <a:pt x="470" y="3706"/>
                    </a:cubicBezTo>
                    <a:cubicBezTo>
                      <a:pt x="783" y="5063"/>
                      <a:pt x="1044" y="6420"/>
                      <a:pt x="1357" y="7777"/>
                    </a:cubicBezTo>
                    <a:cubicBezTo>
                      <a:pt x="1775" y="7203"/>
                      <a:pt x="2297" y="6629"/>
                      <a:pt x="2819" y="6107"/>
                    </a:cubicBezTo>
                    <a:cubicBezTo>
                      <a:pt x="2401" y="4907"/>
                      <a:pt x="1984" y="3706"/>
                      <a:pt x="1514" y="2506"/>
                    </a:cubicBezTo>
                    <a:cubicBezTo>
                      <a:pt x="1201" y="1671"/>
                      <a:pt x="888" y="836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0"/>
              <p:cNvSpPr/>
              <p:nvPr/>
            </p:nvSpPr>
            <p:spPr>
              <a:xfrm rot="408143">
                <a:off x="6769283" y="3006588"/>
                <a:ext cx="26029" cy="184747"/>
              </a:xfrm>
              <a:custGeom>
                <a:rect b="b" l="l" r="r" t="t"/>
                <a:pathLst>
                  <a:path extrusionOk="0" h="10753" w="1515">
                    <a:moveTo>
                      <a:pt x="1" y="1"/>
                    </a:moveTo>
                    <a:lnTo>
                      <a:pt x="1" y="1"/>
                    </a:lnTo>
                    <a:cubicBezTo>
                      <a:pt x="53" y="1254"/>
                      <a:pt x="105" y="2506"/>
                      <a:pt x="210" y="3759"/>
                    </a:cubicBezTo>
                    <a:cubicBezTo>
                      <a:pt x="262" y="4907"/>
                      <a:pt x="366" y="6055"/>
                      <a:pt x="471" y="7256"/>
                    </a:cubicBezTo>
                    <a:cubicBezTo>
                      <a:pt x="575" y="8404"/>
                      <a:pt x="679" y="9552"/>
                      <a:pt x="784" y="10752"/>
                    </a:cubicBezTo>
                    <a:cubicBezTo>
                      <a:pt x="940" y="9552"/>
                      <a:pt x="1045" y="8404"/>
                      <a:pt x="1149" y="7256"/>
                    </a:cubicBezTo>
                    <a:cubicBezTo>
                      <a:pt x="1253" y="6055"/>
                      <a:pt x="1306" y="4907"/>
                      <a:pt x="1410" y="3759"/>
                    </a:cubicBezTo>
                    <a:cubicBezTo>
                      <a:pt x="1462" y="2976"/>
                      <a:pt x="1514" y="2141"/>
                      <a:pt x="1514" y="1358"/>
                    </a:cubicBezTo>
                    <a:cubicBezTo>
                      <a:pt x="1045" y="888"/>
                      <a:pt x="523" y="47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30"/>
              <p:cNvSpPr/>
              <p:nvPr/>
            </p:nvSpPr>
            <p:spPr>
              <a:xfrm rot="408143">
                <a:off x="6644264" y="2665445"/>
                <a:ext cx="44842" cy="57402"/>
              </a:xfrm>
              <a:custGeom>
                <a:rect b="b" l="l" r="r" t="t"/>
                <a:pathLst>
                  <a:path extrusionOk="0" h="3341" w="2610">
                    <a:moveTo>
                      <a:pt x="2610" y="1"/>
                    </a:moveTo>
                    <a:lnTo>
                      <a:pt x="2610" y="1"/>
                    </a:lnTo>
                    <a:cubicBezTo>
                      <a:pt x="1931" y="157"/>
                      <a:pt x="1253" y="261"/>
                      <a:pt x="574" y="470"/>
                    </a:cubicBezTo>
                    <a:cubicBezTo>
                      <a:pt x="365" y="522"/>
                      <a:pt x="209" y="575"/>
                      <a:pt x="0" y="627"/>
                    </a:cubicBezTo>
                    <a:cubicBezTo>
                      <a:pt x="0" y="1358"/>
                      <a:pt x="0" y="2036"/>
                      <a:pt x="0" y="2714"/>
                    </a:cubicBezTo>
                    <a:lnTo>
                      <a:pt x="574" y="2923"/>
                    </a:lnTo>
                    <a:cubicBezTo>
                      <a:pt x="1253" y="3080"/>
                      <a:pt x="1931" y="3236"/>
                      <a:pt x="2558" y="3341"/>
                    </a:cubicBezTo>
                    <a:cubicBezTo>
                      <a:pt x="2505" y="2245"/>
                      <a:pt x="2558" y="1097"/>
                      <a:pt x="2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9" name="Google Shape;389;p30"/>
            <p:cNvSpPr/>
            <p:nvPr/>
          </p:nvSpPr>
          <p:spPr>
            <a:xfrm flipH="1" rot="-45350">
              <a:off x="2858849" y="2496947"/>
              <a:ext cx="149858" cy="382251"/>
            </a:xfrm>
            <a:custGeom>
              <a:rect b="b" l="l" r="r" t="t"/>
              <a:pathLst>
                <a:path extrusionOk="0" h="50209" w="26358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90" name="Google Shape;390;p30"/>
          <p:cNvCxnSpPr/>
          <p:nvPr/>
        </p:nvCxnSpPr>
        <p:spPr>
          <a:xfrm>
            <a:off x="793050" y="3702802"/>
            <a:ext cx="402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5" name="Google Shape;7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887" y="388187"/>
            <a:ext cx="8766227" cy="43671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0"/>
          <p:cNvSpPr txBox="1"/>
          <p:nvPr>
            <p:ph type="title"/>
          </p:nvPr>
        </p:nvSpPr>
        <p:spPr>
          <a:xfrm>
            <a:off x="720000" y="2613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PER EYE DISEASE CLASS</a:t>
            </a:r>
            <a:endParaRPr/>
          </a:p>
        </p:txBody>
      </p:sp>
      <p:sp>
        <p:nvSpPr>
          <p:cNvPr id="741" name="Google Shape;741;p40"/>
          <p:cNvSpPr txBox="1"/>
          <p:nvPr/>
        </p:nvSpPr>
        <p:spPr>
          <a:xfrm flipH="1">
            <a:off x="1602538" y="1060025"/>
            <a:ext cx="2729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Class Distribution</a:t>
            </a:r>
            <a:endParaRPr sz="18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742" name="Google Shape;742;p40"/>
          <p:cNvSpPr txBox="1"/>
          <p:nvPr/>
        </p:nvSpPr>
        <p:spPr>
          <a:xfrm flipH="1">
            <a:off x="5743550" y="1060025"/>
            <a:ext cx="3079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Majority Class</a:t>
            </a:r>
            <a:endParaRPr b="1" sz="2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43" name="Google Shape;743;p40"/>
          <p:cNvSpPr txBox="1"/>
          <p:nvPr/>
        </p:nvSpPr>
        <p:spPr>
          <a:xfrm flipH="1">
            <a:off x="5743600" y="2422325"/>
            <a:ext cx="291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Oversampling</a:t>
            </a:r>
            <a:endParaRPr b="1" sz="2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44" name="Google Shape;744;p40"/>
          <p:cNvSpPr txBox="1"/>
          <p:nvPr/>
        </p:nvSpPr>
        <p:spPr>
          <a:xfrm flipH="1">
            <a:off x="5743550" y="1406725"/>
            <a:ext cx="27294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Diabetic Retinopathy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had the most images, which became the </a:t>
            </a: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oversampling target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for minority classes.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45" name="Google Shape;745;p40"/>
          <p:cNvSpPr txBox="1"/>
          <p:nvPr/>
        </p:nvSpPr>
        <p:spPr>
          <a:xfrm flipH="1">
            <a:off x="5743600" y="2794850"/>
            <a:ext cx="2916000" cy="19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</a:rPr>
              <a:t>Benefit:</a:t>
            </a:r>
            <a:r>
              <a:rPr lang="en" sz="1200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</a:rPr>
              <a:t> Ensures the CNN learns evenly across classes, reducing bias towards more common diseases.</a:t>
            </a:r>
            <a:endParaRPr sz="1200">
              <a:solidFill>
                <a:schemeClr val="hlink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</a:rPr>
              <a:t>Risk:</a:t>
            </a:r>
            <a:r>
              <a:rPr lang="en" sz="1200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</a:rPr>
              <a:t> Potential overfitting – the model </a:t>
            </a:r>
            <a:r>
              <a:rPr lang="en" sz="1200">
                <a:solidFill>
                  <a:schemeClr val="hlink"/>
                </a:solidFill>
                <a:latin typeface="Rubik"/>
                <a:ea typeface="Rubik"/>
                <a:cs typeface="Rubik"/>
                <a:sym typeface="Rubik"/>
              </a:rPr>
              <a:t>could memorize duplicate images, affecting performance on new real-world cases.</a:t>
            </a:r>
            <a:endParaRPr sz="1200">
              <a:solidFill>
                <a:schemeClr val="hlink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746" name="Google Shape;74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725" y="1544825"/>
            <a:ext cx="5327022" cy="329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41"/>
          <p:cNvSpPr txBox="1"/>
          <p:nvPr>
            <p:ph type="title"/>
          </p:nvPr>
        </p:nvSpPr>
        <p:spPr>
          <a:xfrm>
            <a:off x="3279725" y="2173100"/>
            <a:ext cx="5067600" cy="11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BUILDING THE CNN MODEL</a:t>
            </a:r>
            <a:endParaRPr sz="3500"/>
          </a:p>
        </p:txBody>
      </p:sp>
      <p:sp>
        <p:nvSpPr>
          <p:cNvPr id="752" name="Google Shape;752;p41"/>
          <p:cNvSpPr txBox="1"/>
          <p:nvPr>
            <p:ph idx="2" type="title"/>
          </p:nvPr>
        </p:nvSpPr>
        <p:spPr>
          <a:xfrm>
            <a:off x="6662875" y="1098425"/>
            <a:ext cx="1766100" cy="111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753" name="Google Shape;753;p41"/>
          <p:cNvCxnSpPr/>
          <p:nvPr/>
        </p:nvCxnSpPr>
        <p:spPr>
          <a:xfrm>
            <a:off x="4322025" y="3393402"/>
            <a:ext cx="402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54" name="Google Shape;754;p41"/>
          <p:cNvGrpSpPr/>
          <p:nvPr/>
        </p:nvGrpSpPr>
        <p:grpSpPr>
          <a:xfrm flipH="1" rot="361982">
            <a:off x="338947" y="1468132"/>
            <a:ext cx="2983785" cy="2664452"/>
            <a:chOff x="6434008" y="1542648"/>
            <a:chExt cx="2879716" cy="2571521"/>
          </a:xfrm>
        </p:grpSpPr>
        <p:sp>
          <p:nvSpPr>
            <p:cNvPr id="755" name="Google Shape;755;p41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rect b="b" l="l" r="r" t="t"/>
              <a:pathLst>
                <a:path extrusionOk="0" h="61639" w="17381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rect b="b" l="l" r="r" t="t"/>
              <a:pathLst>
                <a:path extrusionOk="0" h="5325" w="3185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1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rect b="b" l="l" r="r" t="t"/>
              <a:pathLst>
                <a:path extrusionOk="0" h="4072" w="2976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rect b="b" l="l" r="r" t="t"/>
              <a:pathLst>
                <a:path extrusionOk="0" h="4020" w="3028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rect b="b" l="l" r="r" t="t"/>
              <a:pathLst>
                <a:path extrusionOk="0" h="5116" w="2976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rect b="b" l="l" r="r" t="t"/>
              <a:pathLst>
                <a:path extrusionOk="0" h="6629" w="3237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rect b="b" l="l" r="r" t="t"/>
              <a:pathLst>
                <a:path extrusionOk="0" h="27402" w="30533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rect b="b" l="l" r="r" t="t"/>
              <a:pathLst>
                <a:path extrusionOk="0" h="17917" w="28758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rect b="b" l="l" r="r" t="t"/>
              <a:pathLst>
                <a:path extrusionOk="0" h="17800" w="29384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rect b="b" l="l" r="r" t="t"/>
              <a:pathLst>
                <a:path extrusionOk="0" h="16129" w="3022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rect b="b" l="l" r="r" t="t"/>
              <a:pathLst>
                <a:path extrusionOk="0" h="12142" w="34917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rect b="b" l="l" r="r" t="t"/>
              <a:pathLst>
                <a:path extrusionOk="0" h="11832" w="35961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rect b="b" l="l" r="r" t="t"/>
              <a:pathLst>
                <a:path extrusionOk="0" h="16462" w="28759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rect b="b" l="l" r="r" t="t"/>
              <a:pathLst>
                <a:path extrusionOk="0" h="10807" w="33612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rect b="b" l="l" r="r" t="t"/>
              <a:pathLst>
                <a:path extrusionOk="0" h="123433" w="116191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rect b="b" l="l" r="r" t="t"/>
              <a:pathLst>
                <a:path extrusionOk="0" h="5885" w="40449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rect b="b" l="l" r="r" t="t"/>
              <a:pathLst>
                <a:path extrusionOk="0" h="4416" w="18425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rect b="b" l="l" r="r" t="t"/>
              <a:pathLst>
                <a:path extrusionOk="0" h="115449" w="94363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rect b="b" l="l" r="r" t="t"/>
              <a:pathLst>
                <a:path extrusionOk="0" h="15085" w="642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rect b="b" l="l" r="r" t="t"/>
              <a:pathLst>
                <a:path extrusionOk="0" h="20251" w="6316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rect b="b" l="l" r="r" t="t"/>
              <a:pathLst>
                <a:path extrusionOk="0" h="19529" w="15554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rect b="b" l="l" r="r" t="t"/>
              <a:pathLst>
                <a:path extrusionOk="0" h="11431" w="56316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rect b="b" l="l" r="r" t="t"/>
              <a:pathLst>
                <a:path extrusionOk="0" h="40763" w="29176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rect b="b" l="l" r="r" t="t"/>
              <a:pathLst>
                <a:path extrusionOk="0" h="24166" w="65032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rect b="b" l="l" r="r" t="t"/>
              <a:pathLst>
                <a:path extrusionOk="0" h="9395" w="28758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rect b="b" l="l" r="r" t="t"/>
              <a:pathLst>
                <a:path extrusionOk="0" h="28811" w="32777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rect b="b" l="l" r="r" t="t"/>
              <a:pathLst>
                <a:path extrusionOk="0" h="12893" w="35491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rect b="b" l="l" r="r" t="t"/>
              <a:pathLst>
                <a:path extrusionOk="0" h="11703" w="38518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rect b="b" l="l" r="r" t="t"/>
              <a:pathLst>
                <a:path extrusionOk="0" h="29138" w="33195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rect b="b" l="l" r="r" t="t"/>
              <a:pathLst>
                <a:path extrusionOk="0" h="15919" w="13623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rect b="b" l="l" r="r" t="t"/>
              <a:pathLst>
                <a:path extrusionOk="0" h="9403" w="15241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rect b="b" l="l" r="r" t="t"/>
              <a:pathLst>
                <a:path extrusionOk="0" h="15189" w="17119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rect b="b" l="l" r="r" t="t"/>
              <a:pathLst>
                <a:path extrusionOk="0" h="28602" w="5324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rect b="b" l="l" r="r" t="t"/>
              <a:pathLst>
                <a:path extrusionOk="0" h="39406" w="49061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rect b="b" l="l" r="r" t="t"/>
              <a:pathLst>
                <a:path extrusionOk="0" h="16913" w="62631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rect b="b" l="l" r="r" t="t"/>
              <a:pathLst>
                <a:path extrusionOk="0" h="62592" w="35074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rect b="b" l="l" r="r" t="t"/>
              <a:pathLst>
                <a:path extrusionOk="0" h="28602" w="17381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rect b="b" l="l" r="r" t="t"/>
              <a:pathLst>
                <a:path extrusionOk="0" h="8560" w="45512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rect b="b" l="l" r="r" t="t"/>
              <a:pathLst>
                <a:path extrusionOk="0" h="18007" w="35961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rect b="b" l="l" r="r" t="t"/>
              <a:pathLst>
                <a:path extrusionOk="0" h="53811" w="66493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rect b="b" l="l" r="r" t="t"/>
              <a:pathLst>
                <a:path extrusionOk="0" h="89743" w="13690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rect b="b" l="l" r="r" t="t"/>
              <a:pathLst>
                <a:path extrusionOk="0" h="71138" w="2213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rect b="b" l="l" r="r" t="t"/>
              <a:pathLst>
                <a:path extrusionOk="0" h="32847" w="12437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rect b="b" l="l" r="r" t="t"/>
              <a:pathLst>
                <a:path extrusionOk="0" h="50209" w="26358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rect b="b" l="l" r="r" t="t"/>
              <a:pathLst>
                <a:path extrusionOk="0" h="127865" w="112265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rect b="b" l="l" r="r" t="t"/>
              <a:pathLst>
                <a:path extrusionOk="0" h="10961" w="1045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rect b="b" l="l" r="r" t="t"/>
              <a:pathLst>
                <a:path extrusionOk="0" h="9761" w="214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rect b="b" l="l" r="r" t="t"/>
              <a:pathLst>
                <a:path extrusionOk="0" h="7986" w="2872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rect b="b" l="l" r="r" t="t"/>
              <a:pathLst>
                <a:path extrusionOk="0" h="9761" w="2088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rect b="b" l="l" r="r" t="t"/>
              <a:pathLst>
                <a:path extrusionOk="0" h="6264" w="308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rect b="b" l="l" r="r" t="t"/>
              <a:pathLst>
                <a:path extrusionOk="0" h="7778" w="2819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rect b="b" l="l" r="r" t="t"/>
              <a:pathLst>
                <a:path extrusionOk="0" h="10753" w="1515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rect b="b" l="l" r="r" t="t"/>
              <a:pathLst>
                <a:path extrusionOk="0" h="3341" w="261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" name="Google Shape;808;p41"/>
          <p:cNvGrpSpPr/>
          <p:nvPr/>
        </p:nvGrpSpPr>
        <p:grpSpPr>
          <a:xfrm>
            <a:off x="559313" y="2650412"/>
            <a:ext cx="2928675" cy="299888"/>
            <a:chOff x="3054275" y="1276637"/>
            <a:chExt cx="2928675" cy="299888"/>
          </a:xfrm>
        </p:grpSpPr>
        <p:cxnSp>
          <p:nvCxnSpPr>
            <p:cNvPr id="809" name="Google Shape;809;p41"/>
            <p:cNvCxnSpPr/>
            <p:nvPr/>
          </p:nvCxnSpPr>
          <p:spPr>
            <a:xfrm>
              <a:off x="3054275" y="1424625"/>
              <a:ext cx="292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810" name="Google Shape;810;p41"/>
            <p:cNvGrpSpPr/>
            <p:nvPr/>
          </p:nvGrpSpPr>
          <p:grpSpPr>
            <a:xfrm>
              <a:off x="3064475" y="1276637"/>
              <a:ext cx="2918475" cy="149938"/>
              <a:chOff x="3064475" y="1276637"/>
              <a:chExt cx="2918475" cy="149938"/>
            </a:xfrm>
          </p:grpSpPr>
          <p:cxnSp>
            <p:nvCxnSpPr>
              <p:cNvPr id="811" name="Google Shape;811;p41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2" name="Google Shape;812;p41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13" name="Google Shape;813;p41"/>
            <p:cNvGrpSpPr/>
            <p:nvPr/>
          </p:nvGrpSpPr>
          <p:grpSpPr>
            <a:xfrm flipH="1" rot="10800000">
              <a:off x="3060352" y="1426587"/>
              <a:ext cx="2918475" cy="149938"/>
              <a:chOff x="3064475" y="1276637"/>
              <a:chExt cx="2918475" cy="149938"/>
            </a:xfrm>
          </p:grpSpPr>
          <p:cxnSp>
            <p:nvCxnSpPr>
              <p:cNvPr id="814" name="Google Shape;814;p41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5" name="Google Shape;815;p41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42"/>
          <p:cNvSpPr txBox="1"/>
          <p:nvPr>
            <p:ph idx="9" type="subTitle"/>
          </p:nvPr>
        </p:nvSpPr>
        <p:spPr>
          <a:xfrm>
            <a:off x="720012" y="1610873"/>
            <a:ext cx="24867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821" name="Google Shape;821;p42"/>
          <p:cNvSpPr txBox="1"/>
          <p:nvPr>
            <p:ph idx="13" type="subTitle"/>
          </p:nvPr>
        </p:nvSpPr>
        <p:spPr>
          <a:xfrm>
            <a:off x="3358753" y="1610875"/>
            <a:ext cx="296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HYPERPARAMETERS</a:t>
            </a:r>
            <a:endParaRPr/>
          </a:p>
        </p:txBody>
      </p:sp>
      <p:sp>
        <p:nvSpPr>
          <p:cNvPr id="822" name="Google Shape;822;p42"/>
          <p:cNvSpPr txBox="1"/>
          <p:nvPr>
            <p:ph idx="2" type="title"/>
          </p:nvPr>
        </p:nvSpPr>
        <p:spPr>
          <a:xfrm>
            <a:off x="1444979" y="1105625"/>
            <a:ext cx="10368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01</a:t>
            </a:r>
            <a:endParaRPr sz="3200"/>
          </a:p>
        </p:txBody>
      </p:sp>
      <p:sp>
        <p:nvSpPr>
          <p:cNvPr id="823" name="Google Shape;823;p42"/>
          <p:cNvSpPr txBox="1"/>
          <p:nvPr>
            <p:ph idx="3" type="title"/>
          </p:nvPr>
        </p:nvSpPr>
        <p:spPr>
          <a:xfrm>
            <a:off x="4306845" y="1105625"/>
            <a:ext cx="10368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02</a:t>
            </a:r>
            <a:endParaRPr sz="3200"/>
          </a:p>
        </p:txBody>
      </p:sp>
      <p:sp>
        <p:nvSpPr>
          <p:cNvPr id="824" name="Google Shape;824;p42"/>
          <p:cNvSpPr txBox="1"/>
          <p:nvPr>
            <p:ph idx="4" type="subTitle"/>
          </p:nvPr>
        </p:nvSpPr>
        <p:spPr>
          <a:xfrm>
            <a:off x="3657038" y="1988894"/>
            <a:ext cx="23364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Setting model settings like learning rate, batch size, and epochs.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25" name="Google Shape;825;p42"/>
          <p:cNvSpPr txBox="1"/>
          <p:nvPr>
            <p:ph type="title"/>
          </p:nvPr>
        </p:nvSpPr>
        <p:spPr>
          <a:xfrm>
            <a:off x="720000" y="230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THE CNN MODEL</a:t>
            </a:r>
            <a:endParaRPr/>
          </a:p>
        </p:txBody>
      </p:sp>
      <p:sp>
        <p:nvSpPr>
          <p:cNvPr id="826" name="Google Shape;826;p42"/>
          <p:cNvSpPr txBox="1"/>
          <p:nvPr>
            <p:ph idx="1" type="subTitle"/>
          </p:nvPr>
        </p:nvSpPr>
        <p:spPr>
          <a:xfrm>
            <a:off x="795150" y="2052523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Prepping the data for model.</a:t>
            </a:r>
            <a:endParaRPr sz="1400"/>
          </a:p>
        </p:txBody>
      </p:sp>
      <p:sp>
        <p:nvSpPr>
          <p:cNvPr id="827" name="Google Shape;827;p42"/>
          <p:cNvSpPr txBox="1"/>
          <p:nvPr>
            <p:ph idx="16" type="title"/>
          </p:nvPr>
        </p:nvSpPr>
        <p:spPr>
          <a:xfrm>
            <a:off x="1445062" y="2890800"/>
            <a:ext cx="10368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03</a:t>
            </a:r>
            <a:endParaRPr sz="3200"/>
          </a:p>
        </p:txBody>
      </p:sp>
      <p:sp>
        <p:nvSpPr>
          <p:cNvPr id="828" name="Google Shape;828;p42"/>
          <p:cNvSpPr txBox="1"/>
          <p:nvPr>
            <p:ph idx="17" type="subTitle"/>
          </p:nvPr>
        </p:nvSpPr>
        <p:spPr>
          <a:xfrm>
            <a:off x="795250" y="3774100"/>
            <a:ext cx="23364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Teaching the CNN to recognize patterns by showing it many images.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29" name="Google Shape;829;p42"/>
          <p:cNvSpPr txBox="1"/>
          <p:nvPr>
            <p:ph idx="20" type="subTitle"/>
          </p:nvPr>
        </p:nvSpPr>
        <p:spPr>
          <a:xfrm>
            <a:off x="719989" y="3396048"/>
            <a:ext cx="24867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830" name="Google Shape;830;p42"/>
          <p:cNvSpPr txBox="1"/>
          <p:nvPr>
            <p:ph idx="16" type="title"/>
          </p:nvPr>
        </p:nvSpPr>
        <p:spPr>
          <a:xfrm>
            <a:off x="4323212" y="2890800"/>
            <a:ext cx="10368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04</a:t>
            </a:r>
            <a:endParaRPr sz="3200"/>
          </a:p>
        </p:txBody>
      </p:sp>
      <p:sp>
        <p:nvSpPr>
          <p:cNvPr id="831" name="Google Shape;831;p42"/>
          <p:cNvSpPr txBox="1"/>
          <p:nvPr>
            <p:ph idx="17" type="subTitle"/>
          </p:nvPr>
        </p:nvSpPr>
        <p:spPr>
          <a:xfrm>
            <a:off x="3673400" y="3804394"/>
            <a:ext cx="23364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Dissecting the model’s layers and their respective functions.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32" name="Google Shape;832;p42"/>
          <p:cNvSpPr txBox="1"/>
          <p:nvPr>
            <p:ph idx="20" type="subTitle"/>
          </p:nvPr>
        </p:nvSpPr>
        <p:spPr>
          <a:xfrm>
            <a:off x="3598139" y="3396048"/>
            <a:ext cx="24867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</a:t>
            </a:r>
            <a:endParaRPr/>
          </a:p>
        </p:txBody>
      </p:sp>
      <p:grpSp>
        <p:nvGrpSpPr>
          <p:cNvPr id="833" name="Google Shape;833;p42"/>
          <p:cNvGrpSpPr/>
          <p:nvPr/>
        </p:nvGrpSpPr>
        <p:grpSpPr>
          <a:xfrm rot="310172">
            <a:off x="6598953" y="2047579"/>
            <a:ext cx="4205013" cy="2912398"/>
            <a:chOff x="5145006" y="1346877"/>
            <a:chExt cx="4205150" cy="2912493"/>
          </a:xfrm>
        </p:grpSpPr>
        <p:sp>
          <p:nvSpPr>
            <p:cNvPr id="834" name="Google Shape;834;p42"/>
            <p:cNvSpPr/>
            <p:nvPr/>
          </p:nvSpPr>
          <p:spPr>
            <a:xfrm flipH="1" rot="10753520">
              <a:off x="5366230" y="2084481"/>
              <a:ext cx="536731" cy="1376679"/>
            </a:xfrm>
            <a:custGeom>
              <a:rect b="b" l="l" r="r" t="t"/>
              <a:pathLst>
                <a:path extrusionOk="0" h="61639" w="17381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5602190" y="1666179"/>
              <a:ext cx="3747966" cy="2222409"/>
            </a:xfrm>
            <a:custGeom>
              <a:rect b="b" l="l" r="r" t="t"/>
              <a:pathLst>
                <a:path extrusionOk="0" h="148681" w="250742">
                  <a:moveTo>
                    <a:pt x="54896" y="0"/>
                  </a:moveTo>
                  <a:cubicBezTo>
                    <a:pt x="54126" y="0"/>
                    <a:pt x="53356" y="0"/>
                    <a:pt x="52614" y="29"/>
                  </a:cubicBezTo>
                  <a:cubicBezTo>
                    <a:pt x="52243" y="29"/>
                    <a:pt x="51872" y="57"/>
                    <a:pt x="51501" y="86"/>
                  </a:cubicBezTo>
                  <a:cubicBezTo>
                    <a:pt x="51102" y="86"/>
                    <a:pt x="50731" y="114"/>
                    <a:pt x="50331" y="143"/>
                  </a:cubicBezTo>
                  <a:cubicBezTo>
                    <a:pt x="50046" y="143"/>
                    <a:pt x="49789" y="171"/>
                    <a:pt x="49504" y="200"/>
                  </a:cubicBezTo>
                  <a:cubicBezTo>
                    <a:pt x="49276" y="228"/>
                    <a:pt x="49076" y="228"/>
                    <a:pt x="48848" y="257"/>
                  </a:cubicBezTo>
                  <a:cubicBezTo>
                    <a:pt x="48391" y="285"/>
                    <a:pt x="47906" y="342"/>
                    <a:pt x="47421" y="371"/>
                  </a:cubicBezTo>
                  <a:cubicBezTo>
                    <a:pt x="29132" y="2311"/>
                    <a:pt x="15151" y="11413"/>
                    <a:pt x="5793" y="24880"/>
                  </a:cubicBezTo>
                  <a:cubicBezTo>
                    <a:pt x="4366" y="26906"/>
                    <a:pt x="3053" y="29074"/>
                    <a:pt x="1855" y="31328"/>
                  </a:cubicBezTo>
                  <a:cubicBezTo>
                    <a:pt x="1199" y="32498"/>
                    <a:pt x="257" y="34438"/>
                    <a:pt x="1" y="34980"/>
                  </a:cubicBezTo>
                  <a:lnTo>
                    <a:pt x="1941" y="35836"/>
                  </a:lnTo>
                  <a:cubicBezTo>
                    <a:pt x="11642" y="41714"/>
                    <a:pt x="17605" y="84056"/>
                    <a:pt x="17605" y="89020"/>
                  </a:cubicBezTo>
                  <a:cubicBezTo>
                    <a:pt x="17605" y="93500"/>
                    <a:pt x="5878" y="112902"/>
                    <a:pt x="2026" y="113387"/>
                  </a:cubicBezTo>
                  <a:lnTo>
                    <a:pt x="172" y="114385"/>
                  </a:lnTo>
                  <a:cubicBezTo>
                    <a:pt x="1028" y="116183"/>
                    <a:pt x="1969" y="117952"/>
                    <a:pt x="2968" y="119664"/>
                  </a:cubicBezTo>
                  <a:cubicBezTo>
                    <a:pt x="4822" y="122802"/>
                    <a:pt x="6905" y="125770"/>
                    <a:pt x="9216" y="128509"/>
                  </a:cubicBezTo>
                  <a:lnTo>
                    <a:pt x="9245" y="128566"/>
                  </a:lnTo>
                  <a:cubicBezTo>
                    <a:pt x="18518" y="139494"/>
                    <a:pt x="31386" y="146684"/>
                    <a:pt x="47706" y="148339"/>
                  </a:cubicBezTo>
                  <a:cubicBezTo>
                    <a:pt x="48163" y="148367"/>
                    <a:pt x="48619" y="148424"/>
                    <a:pt x="49076" y="148453"/>
                  </a:cubicBezTo>
                  <a:cubicBezTo>
                    <a:pt x="49333" y="148481"/>
                    <a:pt x="49589" y="148510"/>
                    <a:pt x="49875" y="148510"/>
                  </a:cubicBezTo>
                  <a:cubicBezTo>
                    <a:pt x="50303" y="148538"/>
                    <a:pt x="50788" y="148567"/>
                    <a:pt x="51244" y="148595"/>
                  </a:cubicBezTo>
                  <a:cubicBezTo>
                    <a:pt x="51815" y="148624"/>
                    <a:pt x="52386" y="148652"/>
                    <a:pt x="52956" y="148652"/>
                  </a:cubicBezTo>
                  <a:lnTo>
                    <a:pt x="53070" y="148652"/>
                  </a:lnTo>
                  <a:cubicBezTo>
                    <a:pt x="53670" y="148681"/>
                    <a:pt x="54269" y="148681"/>
                    <a:pt x="54839" y="148681"/>
                  </a:cubicBezTo>
                  <a:lnTo>
                    <a:pt x="54896" y="148681"/>
                  </a:lnTo>
                  <a:cubicBezTo>
                    <a:pt x="56038" y="148681"/>
                    <a:pt x="57179" y="148652"/>
                    <a:pt x="58292" y="148595"/>
                  </a:cubicBezTo>
                  <a:cubicBezTo>
                    <a:pt x="59091" y="148567"/>
                    <a:pt x="59861" y="148510"/>
                    <a:pt x="60660" y="148453"/>
                  </a:cubicBezTo>
                  <a:cubicBezTo>
                    <a:pt x="61059" y="148424"/>
                    <a:pt x="61459" y="148396"/>
                    <a:pt x="61858" y="148339"/>
                  </a:cubicBezTo>
                  <a:lnTo>
                    <a:pt x="62629" y="148282"/>
                  </a:lnTo>
                  <a:cubicBezTo>
                    <a:pt x="73271" y="147169"/>
                    <a:pt x="83286" y="143831"/>
                    <a:pt x="92102" y="138695"/>
                  </a:cubicBezTo>
                  <a:cubicBezTo>
                    <a:pt x="92274" y="138609"/>
                    <a:pt x="92416" y="138524"/>
                    <a:pt x="92588" y="138438"/>
                  </a:cubicBezTo>
                  <a:cubicBezTo>
                    <a:pt x="92987" y="138181"/>
                    <a:pt x="93386" y="137953"/>
                    <a:pt x="93757" y="137725"/>
                  </a:cubicBezTo>
                  <a:cubicBezTo>
                    <a:pt x="94157" y="137496"/>
                    <a:pt x="94528" y="137240"/>
                    <a:pt x="94899" y="137011"/>
                  </a:cubicBezTo>
                  <a:cubicBezTo>
                    <a:pt x="95241" y="136783"/>
                    <a:pt x="95583" y="136583"/>
                    <a:pt x="95897" y="136355"/>
                  </a:cubicBezTo>
                  <a:cubicBezTo>
                    <a:pt x="96439" y="135984"/>
                    <a:pt x="96981" y="135642"/>
                    <a:pt x="97495" y="135271"/>
                  </a:cubicBezTo>
                  <a:cubicBezTo>
                    <a:pt x="97695" y="135128"/>
                    <a:pt x="97895" y="134986"/>
                    <a:pt x="98094" y="134843"/>
                  </a:cubicBezTo>
                  <a:cubicBezTo>
                    <a:pt x="98750" y="134386"/>
                    <a:pt x="99407" y="133901"/>
                    <a:pt x="100034" y="133416"/>
                  </a:cubicBezTo>
                  <a:cubicBezTo>
                    <a:pt x="100434" y="133102"/>
                    <a:pt x="100833" y="132789"/>
                    <a:pt x="101233" y="132475"/>
                  </a:cubicBezTo>
                  <a:cubicBezTo>
                    <a:pt x="101604" y="132189"/>
                    <a:pt x="101946" y="131876"/>
                    <a:pt x="102317" y="131590"/>
                  </a:cubicBezTo>
                  <a:cubicBezTo>
                    <a:pt x="102745" y="131248"/>
                    <a:pt x="103173" y="130877"/>
                    <a:pt x="103572" y="130535"/>
                  </a:cubicBezTo>
                  <a:cubicBezTo>
                    <a:pt x="103943" y="130192"/>
                    <a:pt x="104343" y="129850"/>
                    <a:pt x="104714" y="129536"/>
                  </a:cubicBezTo>
                  <a:cubicBezTo>
                    <a:pt x="105484" y="128851"/>
                    <a:pt x="106197" y="128138"/>
                    <a:pt x="106911" y="127453"/>
                  </a:cubicBezTo>
                  <a:cubicBezTo>
                    <a:pt x="107624" y="126740"/>
                    <a:pt x="108337" y="126026"/>
                    <a:pt x="109022" y="125285"/>
                  </a:cubicBezTo>
                  <a:cubicBezTo>
                    <a:pt x="109079" y="125228"/>
                    <a:pt x="109108" y="125170"/>
                    <a:pt x="109165" y="125142"/>
                  </a:cubicBezTo>
                  <a:cubicBezTo>
                    <a:pt x="112218" y="121889"/>
                    <a:pt x="114985" y="118351"/>
                    <a:pt x="117411" y="114585"/>
                  </a:cubicBezTo>
                  <a:cubicBezTo>
                    <a:pt x="117667" y="114186"/>
                    <a:pt x="117924" y="113758"/>
                    <a:pt x="118209" y="113330"/>
                  </a:cubicBezTo>
                  <a:cubicBezTo>
                    <a:pt x="118352" y="113073"/>
                    <a:pt x="118523" y="112816"/>
                    <a:pt x="118666" y="112559"/>
                  </a:cubicBezTo>
                  <a:cubicBezTo>
                    <a:pt x="118780" y="112388"/>
                    <a:pt x="118894" y="112217"/>
                    <a:pt x="118980" y="112046"/>
                  </a:cubicBezTo>
                  <a:cubicBezTo>
                    <a:pt x="119151" y="111760"/>
                    <a:pt x="119322" y="111475"/>
                    <a:pt x="119465" y="111190"/>
                  </a:cubicBezTo>
                  <a:cubicBezTo>
                    <a:pt x="119893" y="110419"/>
                    <a:pt x="120321" y="109649"/>
                    <a:pt x="120749" y="108850"/>
                  </a:cubicBezTo>
                  <a:cubicBezTo>
                    <a:pt x="120777" y="108822"/>
                    <a:pt x="120777" y="108793"/>
                    <a:pt x="120777" y="108765"/>
                  </a:cubicBezTo>
                  <a:cubicBezTo>
                    <a:pt x="121091" y="108165"/>
                    <a:pt x="121405" y="107566"/>
                    <a:pt x="121690" y="106967"/>
                  </a:cubicBezTo>
                  <a:cubicBezTo>
                    <a:pt x="121804" y="106739"/>
                    <a:pt x="121919" y="106539"/>
                    <a:pt x="122004" y="106311"/>
                  </a:cubicBezTo>
                  <a:cubicBezTo>
                    <a:pt x="122318" y="105683"/>
                    <a:pt x="122603" y="105055"/>
                    <a:pt x="122889" y="104399"/>
                  </a:cubicBezTo>
                  <a:cubicBezTo>
                    <a:pt x="122974" y="104199"/>
                    <a:pt x="123088" y="103971"/>
                    <a:pt x="123174" y="103771"/>
                  </a:cubicBezTo>
                  <a:cubicBezTo>
                    <a:pt x="123431" y="103144"/>
                    <a:pt x="123688" y="102516"/>
                    <a:pt x="123944" y="101888"/>
                  </a:cubicBezTo>
                  <a:cubicBezTo>
                    <a:pt x="124287" y="101061"/>
                    <a:pt x="124601" y="100233"/>
                    <a:pt x="124886" y="99377"/>
                  </a:cubicBezTo>
                  <a:cubicBezTo>
                    <a:pt x="125057" y="98978"/>
                    <a:pt x="125200" y="98550"/>
                    <a:pt x="125314" y="98122"/>
                  </a:cubicBezTo>
                  <a:cubicBezTo>
                    <a:pt x="125314" y="98093"/>
                    <a:pt x="125342" y="98065"/>
                    <a:pt x="125371" y="98036"/>
                  </a:cubicBezTo>
                  <a:cubicBezTo>
                    <a:pt x="125569" y="97660"/>
                    <a:pt x="126426" y="96529"/>
                    <a:pt x="129535" y="96529"/>
                  </a:cubicBezTo>
                  <a:cubicBezTo>
                    <a:pt x="130906" y="96529"/>
                    <a:pt x="132716" y="96749"/>
                    <a:pt x="135101" y="97352"/>
                  </a:cubicBezTo>
                  <a:cubicBezTo>
                    <a:pt x="171882" y="106751"/>
                    <a:pt x="225803" y="107609"/>
                    <a:pt x="244264" y="107609"/>
                  </a:cubicBezTo>
                  <a:cubicBezTo>
                    <a:pt x="248387" y="107609"/>
                    <a:pt x="250742" y="107566"/>
                    <a:pt x="250742" y="107566"/>
                  </a:cubicBezTo>
                  <a:lnTo>
                    <a:pt x="250742" y="78720"/>
                  </a:lnTo>
                  <a:cubicBezTo>
                    <a:pt x="250742" y="78720"/>
                    <a:pt x="217587" y="76637"/>
                    <a:pt x="202066" y="73870"/>
                  </a:cubicBezTo>
                  <a:cubicBezTo>
                    <a:pt x="186173" y="71016"/>
                    <a:pt x="146257" y="61772"/>
                    <a:pt x="130393" y="56151"/>
                  </a:cubicBezTo>
                  <a:cubicBezTo>
                    <a:pt x="127910" y="55267"/>
                    <a:pt x="125285" y="49903"/>
                    <a:pt x="124515" y="48248"/>
                  </a:cubicBezTo>
                  <a:cubicBezTo>
                    <a:pt x="124515" y="48162"/>
                    <a:pt x="124487" y="48105"/>
                    <a:pt x="124458" y="48048"/>
                  </a:cubicBezTo>
                  <a:cubicBezTo>
                    <a:pt x="122974" y="44168"/>
                    <a:pt x="121205" y="40402"/>
                    <a:pt x="119122" y="36864"/>
                  </a:cubicBezTo>
                  <a:cubicBezTo>
                    <a:pt x="118866" y="36436"/>
                    <a:pt x="118637" y="36036"/>
                    <a:pt x="118381" y="35637"/>
                  </a:cubicBezTo>
                  <a:cubicBezTo>
                    <a:pt x="117867" y="34809"/>
                    <a:pt x="117353" y="33982"/>
                    <a:pt x="116811" y="33183"/>
                  </a:cubicBezTo>
                  <a:cubicBezTo>
                    <a:pt x="116612" y="32898"/>
                    <a:pt x="116469" y="32641"/>
                    <a:pt x="116269" y="32384"/>
                  </a:cubicBezTo>
                  <a:cubicBezTo>
                    <a:pt x="116184" y="32241"/>
                    <a:pt x="116098" y="32127"/>
                    <a:pt x="116012" y="31985"/>
                  </a:cubicBezTo>
                  <a:cubicBezTo>
                    <a:pt x="115984" y="31956"/>
                    <a:pt x="115955" y="31927"/>
                    <a:pt x="115927" y="31870"/>
                  </a:cubicBezTo>
                  <a:cubicBezTo>
                    <a:pt x="115756" y="31614"/>
                    <a:pt x="115584" y="31357"/>
                    <a:pt x="115385" y="31100"/>
                  </a:cubicBezTo>
                  <a:cubicBezTo>
                    <a:pt x="115014" y="30586"/>
                    <a:pt x="114643" y="30073"/>
                    <a:pt x="114243" y="29531"/>
                  </a:cubicBezTo>
                  <a:cubicBezTo>
                    <a:pt x="114101" y="29360"/>
                    <a:pt x="113958" y="29188"/>
                    <a:pt x="113815" y="28989"/>
                  </a:cubicBezTo>
                  <a:cubicBezTo>
                    <a:pt x="113673" y="28817"/>
                    <a:pt x="113530" y="28618"/>
                    <a:pt x="113387" y="28447"/>
                  </a:cubicBezTo>
                  <a:cubicBezTo>
                    <a:pt x="113273" y="28304"/>
                    <a:pt x="113188" y="28190"/>
                    <a:pt x="113074" y="28047"/>
                  </a:cubicBezTo>
                  <a:cubicBezTo>
                    <a:pt x="112646" y="27505"/>
                    <a:pt x="112189" y="26963"/>
                    <a:pt x="111733" y="26421"/>
                  </a:cubicBezTo>
                  <a:cubicBezTo>
                    <a:pt x="111390" y="26021"/>
                    <a:pt x="111076" y="25622"/>
                    <a:pt x="110734" y="25251"/>
                  </a:cubicBezTo>
                  <a:cubicBezTo>
                    <a:pt x="110591" y="25108"/>
                    <a:pt x="110449" y="24937"/>
                    <a:pt x="110306" y="24766"/>
                  </a:cubicBezTo>
                  <a:cubicBezTo>
                    <a:pt x="110021" y="24452"/>
                    <a:pt x="109707" y="24110"/>
                    <a:pt x="109393" y="23767"/>
                  </a:cubicBezTo>
                  <a:cubicBezTo>
                    <a:pt x="109136" y="23482"/>
                    <a:pt x="108851" y="23197"/>
                    <a:pt x="108594" y="22911"/>
                  </a:cubicBezTo>
                  <a:cubicBezTo>
                    <a:pt x="108309" y="22626"/>
                    <a:pt x="108023" y="22341"/>
                    <a:pt x="107738" y="22027"/>
                  </a:cubicBezTo>
                  <a:lnTo>
                    <a:pt x="107196" y="21513"/>
                  </a:lnTo>
                  <a:cubicBezTo>
                    <a:pt x="106996" y="21285"/>
                    <a:pt x="106768" y="21085"/>
                    <a:pt x="106540" y="20886"/>
                  </a:cubicBezTo>
                  <a:cubicBezTo>
                    <a:pt x="105969" y="20286"/>
                    <a:pt x="105341" y="19716"/>
                    <a:pt x="104742" y="19174"/>
                  </a:cubicBezTo>
                  <a:cubicBezTo>
                    <a:pt x="104343" y="18831"/>
                    <a:pt x="103972" y="18517"/>
                    <a:pt x="103601" y="18175"/>
                  </a:cubicBezTo>
                  <a:cubicBezTo>
                    <a:pt x="102688" y="17376"/>
                    <a:pt x="101746" y="16577"/>
                    <a:pt x="100805" y="15835"/>
                  </a:cubicBezTo>
                  <a:cubicBezTo>
                    <a:pt x="100320" y="15464"/>
                    <a:pt x="99863" y="15122"/>
                    <a:pt x="99378" y="14751"/>
                  </a:cubicBezTo>
                  <a:cubicBezTo>
                    <a:pt x="98893" y="14409"/>
                    <a:pt x="98408" y="14038"/>
                    <a:pt x="97923" y="13695"/>
                  </a:cubicBezTo>
                  <a:cubicBezTo>
                    <a:pt x="97467" y="13353"/>
                    <a:pt x="97010" y="13039"/>
                    <a:pt x="96525" y="12725"/>
                  </a:cubicBezTo>
                  <a:cubicBezTo>
                    <a:pt x="96040" y="12383"/>
                    <a:pt x="95555" y="12069"/>
                    <a:pt x="95070" y="11755"/>
                  </a:cubicBezTo>
                  <a:cubicBezTo>
                    <a:pt x="94756" y="11556"/>
                    <a:pt x="94442" y="11356"/>
                    <a:pt x="94128" y="11185"/>
                  </a:cubicBezTo>
                  <a:cubicBezTo>
                    <a:pt x="93786" y="10956"/>
                    <a:pt x="93472" y="10757"/>
                    <a:pt x="93130" y="10585"/>
                  </a:cubicBezTo>
                  <a:cubicBezTo>
                    <a:pt x="92873" y="10386"/>
                    <a:pt x="92588" y="10243"/>
                    <a:pt x="92331" y="10072"/>
                  </a:cubicBezTo>
                  <a:cubicBezTo>
                    <a:pt x="91703" y="9729"/>
                    <a:pt x="91104" y="9387"/>
                    <a:pt x="90476" y="9045"/>
                  </a:cubicBezTo>
                  <a:cubicBezTo>
                    <a:pt x="90105" y="8845"/>
                    <a:pt x="89706" y="8617"/>
                    <a:pt x="89306" y="8417"/>
                  </a:cubicBezTo>
                  <a:cubicBezTo>
                    <a:pt x="88992" y="8246"/>
                    <a:pt x="88650" y="8075"/>
                    <a:pt x="88336" y="7932"/>
                  </a:cubicBezTo>
                  <a:cubicBezTo>
                    <a:pt x="87965" y="7732"/>
                    <a:pt x="87594" y="7561"/>
                    <a:pt x="87252" y="7390"/>
                  </a:cubicBezTo>
                  <a:cubicBezTo>
                    <a:pt x="86881" y="7219"/>
                    <a:pt x="86539" y="7047"/>
                    <a:pt x="86196" y="6876"/>
                  </a:cubicBezTo>
                  <a:cubicBezTo>
                    <a:pt x="85540" y="6562"/>
                    <a:pt x="84855" y="6277"/>
                    <a:pt x="84199" y="5992"/>
                  </a:cubicBezTo>
                  <a:cubicBezTo>
                    <a:pt x="83486" y="5678"/>
                    <a:pt x="82715" y="5364"/>
                    <a:pt x="81974" y="5079"/>
                  </a:cubicBezTo>
                  <a:cubicBezTo>
                    <a:pt x="81488" y="4879"/>
                    <a:pt x="80975" y="4708"/>
                    <a:pt x="80490" y="4508"/>
                  </a:cubicBezTo>
                  <a:lnTo>
                    <a:pt x="80433" y="4508"/>
                  </a:lnTo>
                  <a:cubicBezTo>
                    <a:pt x="75268" y="2596"/>
                    <a:pt x="69847" y="1284"/>
                    <a:pt x="64227" y="571"/>
                  </a:cubicBezTo>
                  <a:cubicBezTo>
                    <a:pt x="64188" y="571"/>
                    <a:pt x="64150" y="558"/>
                    <a:pt x="64121" y="558"/>
                  </a:cubicBezTo>
                  <a:cubicBezTo>
                    <a:pt x="64106" y="558"/>
                    <a:pt x="64093" y="561"/>
                    <a:pt x="64084" y="571"/>
                  </a:cubicBezTo>
                  <a:cubicBezTo>
                    <a:pt x="63627" y="514"/>
                    <a:pt x="63142" y="457"/>
                    <a:pt x="62686" y="399"/>
                  </a:cubicBezTo>
                  <a:cubicBezTo>
                    <a:pt x="62629" y="399"/>
                    <a:pt x="62572" y="371"/>
                    <a:pt x="62486" y="371"/>
                  </a:cubicBezTo>
                  <a:cubicBezTo>
                    <a:pt x="62058" y="342"/>
                    <a:pt x="61630" y="285"/>
                    <a:pt x="61202" y="257"/>
                  </a:cubicBezTo>
                  <a:cubicBezTo>
                    <a:pt x="60232" y="171"/>
                    <a:pt x="59233" y="114"/>
                    <a:pt x="58263" y="86"/>
                  </a:cubicBezTo>
                  <a:cubicBezTo>
                    <a:pt x="57151" y="29"/>
                    <a:pt x="56066" y="0"/>
                    <a:pt x="5495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5602624" y="1666179"/>
              <a:ext cx="1931561" cy="2222409"/>
            </a:xfrm>
            <a:custGeom>
              <a:rect b="b" l="l" r="r" t="t"/>
              <a:pathLst>
                <a:path extrusionOk="0" h="148681" w="129223">
                  <a:moveTo>
                    <a:pt x="54867" y="0"/>
                  </a:moveTo>
                  <a:cubicBezTo>
                    <a:pt x="54097" y="0"/>
                    <a:pt x="53327" y="0"/>
                    <a:pt x="52585" y="29"/>
                  </a:cubicBezTo>
                  <a:cubicBezTo>
                    <a:pt x="52214" y="29"/>
                    <a:pt x="51843" y="57"/>
                    <a:pt x="51472" y="86"/>
                  </a:cubicBezTo>
                  <a:cubicBezTo>
                    <a:pt x="51073" y="86"/>
                    <a:pt x="50702" y="114"/>
                    <a:pt x="50302" y="143"/>
                  </a:cubicBezTo>
                  <a:cubicBezTo>
                    <a:pt x="50017" y="143"/>
                    <a:pt x="49760" y="171"/>
                    <a:pt x="49475" y="200"/>
                  </a:cubicBezTo>
                  <a:cubicBezTo>
                    <a:pt x="49247" y="228"/>
                    <a:pt x="49047" y="228"/>
                    <a:pt x="48819" y="257"/>
                  </a:cubicBezTo>
                  <a:cubicBezTo>
                    <a:pt x="48362" y="285"/>
                    <a:pt x="47877" y="342"/>
                    <a:pt x="47392" y="371"/>
                  </a:cubicBezTo>
                  <a:cubicBezTo>
                    <a:pt x="29103" y="2311"/>
                    <a:pt x="15122" y="11413"/>
                    <a:pt x="5792" y="24880"/>
                  </a:cubicBezTo>
                  <a:cubicBezTo>
                    <a:pt x="4337" y="26934"/>
                    <a:pt x="3024" y="29074"/>
                    <a:pt x="1826" y="31328"/>
                  </a:cubicBezTo>
                  <a:cubicBezTo>
                    <a:pt x="1198" y="32498"/>
                    <a:pt x="257" y="34467"/>
                    <a:pt x="0" y="34980"/>
                  </a:cubicBezTo>
                  <a:lnTo>
                    <a:pt x="1912" y="35836"/>
                  </a:lnTo>
                  <a:cubicBezTo>
                    <a:pt x="2283" y="36065"/>
                    <a:pt x="2654" y="36350"/>
                    <a:pt x="2996" y="36664"/>
                  </a:cubicBezTo>
                  <a:cubicBezTo>
                    <a:pt x="3567" y="35437"/>
                    <a:pt x="4166" y="34267"/>
                    <a:pt x="4765" y="33097"/>
                  </a:cubicBezTo>
                  <a:cubicBezTo>
                    <a:pt x="15065" y="14009"/>
                    <a:pt x="32898" y="3481"/>
                    <a:pt x="55010" y="3481"/>
                  </a:cubicBezTo>
                  <a:cubicBezTo>
                    <a:pt x="94071" y="3481"/>
                    <a:pt x="125856" y="35266"/>
                    <a:pt x="125856" y="74326"/>
                  </a:cubicBezTo>
                  <a:cubicBezTo>
                    <a:pt x="125856" y="113415"/>
                    <a:pt x="94042" y="145200"/>
                    <a:pt x="54982" y="145200"/>
                  </a:cubicBezTo>
                  <a:cubicBezTo>
                    <a:pt x="33354" y="145200"/>
                    <a:pt x="16349" y="135727"/>
                    <a:pt x="5821" y="117752"/>
                  </a:cubicBezTo>
                  <a:cubicBezTo>
                    <a:pt x="4908" y="116154"/>
                    <a:pt x="4023" y="114499"/>
                    <a:pt x="3224" y="112816"/>
                  </a:cubicBezTo>
                  <a:cubicBezTo>
                    <a:pt x="2768" y="113158"/>
                    <a:pt x="2340" y="113358"/>
                    <a:pt x="1997" y="113387"/>
                  </a:cubicBezTo>
                  <a:lnTo>
                    <a:pt x="171" y="114385"/>
                  </a:lnTo>
                  <a:cubicBezTo>
                    <a:pt x="999" y="116183"/>
                    <a:pt x="1940" y="117952"/>
                    <a:pt x="2939" y="119664"/>
                  </a:cubicBezTo>
                  <a:cubicBezTo>
                    <a:pt x="4793" y="122802"/>
                    <a:pt x="6876" y="125770"/>
                    <a:pt x="9187" y="128537"/>
                  </a:cubicBezTo>
                  <a:lnTo>
                    <a:pt x="9244" y="128566"/>
                  </a:lnTo>
                  <a:cubicBezTo>
                    <a:pt x="18489" y="139494"/>
                    <a:pt x="31385" y="146684"/>
                    <a:pt x="47677" y="148339"/>
                  </a:cubicBezTo>
                  <a:cubicBezTo>
                    <a:pt x="48134" y="148367"/>
                    <a:pt x="48590" y="148424"/>
                    <a:pt x="49047" y="148453"/>
                  </a:cubicBezTo>
                  <a:cubicBezTo>
                    <a:pt x="49332" y="148481"/>
                    <a:pt x="49589" y="148510"/>
                    <a:pt x="49846" y="148510"/>
                  </a:cubicBezTo>
                  <a:cubicBezTo>
                    <a:pt x="50302" y="148567"/>
                    <a:pt x="50759" y="148567"/>
                    <a:pt x="51215" y="148595"/>
                  </a:cubicBezTo>
                  <a:cubicBezTo>
                    <a:pt x="51786" y="148624"/>
                    <a:pt x="52357" y="148652"/>
                    <a:pt x="52956" y="148681"/>
                  </a:cubicBezTo>
                  <a:lnTo>
                    <a:pt x="54867" y="148681"/>
                  </a:lnTo>
                  <a:cubicBezTo>
                    <a:pt x="56009" y="148681"/>
                    <a:pt x="57150" y="148652"/>
                    <a:pt x="58291" y="148595"/>
                  </a:cubicBezTo>
                  <a:cubicBezTo>
                    <a:pt x="63284" y="148367"/>
                    <a:pt x="68363" y="147625"/>
                    <a:pt x="73413" y="146313"/>
                  </a:cubicBezTo>
                  <a:cubicBezTo>
                    <a:pt x="83343" y="143773"/>
                    <a:pt x="92330" y="139294"/>
                    <a:pt x="100005" y="133416"/>
                  </a:cubicBezTo>
                  <a:cubicBezTo>
                    <a:pt x="100405" y="133102"/>
                    <a:pt x="100833" y="132789"/>
                    <a:pt x="101204" y="132475"/>
                  </a:cubicBezTo>
                  <a:cubicBezTo>
                    <a:pt x="101575" y="132189"/>
                    <a:pt x="101946" y="131876"/>
                    <a:pt x="102288" y="131590"/>
                  </a:cubicBezTo>
                  <a:cubicBezTo>
                    <a:pt x="102745" y="131248"/>
                    <a:pt x="103144" y="130877"/>
                    <a:pt x="103543" y="130535"/>
                  </a:cubicBezTo>
                  <a:cubicBezTo>
                    <a:pt x="103943" y="130192"/>
                    <a:pt x="104314" y="129878"/>
                    <a:pt x="104685" y="129536"/>
                  </a:cubicBezTo>
                  <a:cubicBezTo>
                    <a:pt x="105455" y="128851"/>
                    <a:pt x="106168" y="128138"/>
                    <a:pt x="106910" y="127453"/>
                  </a:cubicBezTo>
                  <a:cubicBezTo>
                    <a:pt x="118780" y="115783"/>
                    <a:pt x="126540" y="100319"/>
                    <a:pt x="128652" y="83599"/>
                  </a:cubicBezTo>
                  <a:cubicBezTo>
                    <a:pt x="128680" y="83228"/>
                    <a:pt x="128737" y="82829"/>
                    <a:pt x="128766" y="82429"/>
                  </a:cubicBezTo>
                  <a:cubicBezTo>
                    <a:pt x="128794" y="82287"/>
                    <a:pt x="128823" y="82115"/>
                    <a:pt x="128823" y="81944"/>
                  </a:cubicBezTo>
                  <a:cubicBezTo>
                    <a:pt x="128880" y="81516"/>
                    <a:pt x="128909" y="81088"/>
                    <a:pt x="128937" y="80689"/>
                  </a:cubicBezTo>
                  <a:cubicBezTo>
                    <a:pt x="128966" y="80632"/>
                    <a:pt x="128966" y="80575"/>
                    <a:pt x="128966" y="80489"/>
                  </a:cubicBezTo>
                  <a:cubicBezTo>
                    <a:pt x="128994" y="80118"/>
                    <a:pt x="129023" y="79747"/>
                    <a:pt x="129051" y="79376"/>
                  </a:cubicBezTo>
                  <a:cubicBezTo>
                    <a:pt x="129080" y="79005"/>
                    <a:pt x="129080" y="78606"/>
                    <a:pt x="129108" y="78235"/>
                  </a:cubicBezTo>
                  <a:cubicBezTo>
                    <a:pt x="129137" y="77722"/>
                    <a:pt x="129165" y="77151"/>
                    <a:pt x="129194" y="76609"/>
                  </a:cubicBezTo>
                  <a:cubicBezTo>
                    <a:pt x="129194" y="76381"/>
                    <a:pt x="129194" y="76152"/>
                    <a:pt x="129194" y="75924"/>
                  </a:cubicBezTo>
                  <a:cubicBezTo>
                    <a:pt x="129194" y="75410"/>
                    <a:pt x="129222" y="74925"/>
                    <a:pt x="129222" y="74412"/>
                  </a:cubicBezTo>
                  <a:lnTo>
                    <a:pt x="129222" y="74326"/>
                  </a:lnTo>
                  <a:cubicBezTo>
                    <a:pt x="129222" y="74155"/>
                    <a:pt x="129222" y="73955"/>
                    <a:pt x="129222" y="73756"/>
                  </a:cubicBezTo>
                  <a:cubicBezTo>
                    <a:pt x="129222" y="73556"/>
                    <a:pt x="129222" y="73356"/>
                    <a:pt x="129222" y="73185"/>
                  </a:cubicBezTo>
                  <a:cubicBezTo>
                    <a:pt x="129194" y="72814"/>
                    <a:pt x="129194" y="72443"/>
                    <a:pt x="129194" y="72101"/>
                  </a:cubicBezTo>
                  <a:cubicBezTo>
                    <a:pt x="129194" y="72044"/>
                    <a:pt x="129165" y="71987"/>
                    <a:pt x="129165" y="71901"/>
                  </a:cubicBezTo>
                  <a:cubicBezTo>
                    <a:pt x="129165" y="71587"/>
                    <a:pt x="129165" y="71245"/>
                    <a:pt x="129137" y="70931"/>
                  </a:cubicBezTo>
                  <a:cubicBezTo>
                    <a:pt x="129137" y="70560"/>
                    <a:pt x="129108" y="70161"/>
                    <a:pt x="129080" y="69790"/>
                  </a:cubicBezTo>
                  <a:cubicBezTo>
                    <a:pt x="129080" y="69647"/>
                    <a:pt x="129051" y="69533"/>
                    <a:pt x="129051" y="69419"/>
                  </a:cubicBezTo>
                  <a:cubicBezTo>
                    <a:pt x="129023" y="69105"/>
                    <a:pt x="129023" y="68791"/>
                    <a:pt x="128994" y="68477"/>
                  </a:cubicBezTo>
                  <a:cubicBezTo>
                    <a:pt x="128909" y="67764"/>
                    <a:pt x="128851" y="67022"/>
                    <a:pt x="128794" y="66309"/>
                  </a:cubicBezTo>
                  <a:cubicBezTo>
                    <a:pt x="128395" y="62799"/>
                    <a:pt x="127767" y="59290"/>
                    <a:pt x="126854" y="55809"/>
                  </a:cubicBezTo>
                  <a:cubicBezTo>
                    <a:pt x="125114" y="48990"/>
                    <a:pt x="122460" y="42656"/>
                    <a:pt x="119093" y="36864"/>
                  </a:cubicBezTo>
                  <a:cubicBezTo>
                    <a:pt x="118837" y="36436"/>
                    <a:pt x="118608" y="36036"/>
                    <a:pt x="118352" y="35665"/>
                  </a:cubicBezTo>
                  <a:cubicBezTo>
                    <a:pt x="117838" y="34809"/>
                    <a:pt x="117324" y="33982"/>
                    <a:pt x="116782" y="33183"/>
                  </a:cubicBezTo>
                  <a:cubicBezTo>
                    <a:pt x="116583" y="32898"/>
                    <a:pt x="116440" y="32641"/>
                    <a:pt x="116240" y="32384"/>
                  </a:cubicBezTo>
                  <a:cubicBezTo>
                    <a:pt x="116155" y="32241"/>
                    <a:pt x="116069" y="32127"/>
                    <a:pt x="115983" y="32013"/>
                  </a:cubicBezTo>
                  <a:cubicBezTo>
                    <a:pt x="115784" y="31699"/>
                    <a:pt x="115584" y="31414"/>
                    <a:pt x="115356" y="31100"/>
                  </a:cubicBezTo>
                  <a:cubicBezTo>
                    <a:pt x="114985" y="30586"/>
                    <a:pt x="114614" y="30073"/>
                    <a:pt x="114214" y="29559"/>
                  </a:cubicBezTo>
                  <a:cubicBezTo>
                    <a:pt x="114072" y="29360"/>
                    <a:pt x="113929" y="29188"/>
                    <a:pt x="113786" y="29017"/>
                  </a:cubicBezTo>
                  <a:cubicBezTo>
                    <a:pt x="113558" y="28675"/>
                    <a:pt x="113301" y="28361"/>
                    <a:pt x="113045" y="28047"/>
                  </a:cubicBezTo>
                  <a:cubicBezTo>
                    <a:pt x="112617" y="27505"/>
                    <a:pt x="112160" y="26963"/>
                    <a:pt x="111704" y="26421"/>
                  </a:cubicBezTo>
                  <a:cubicBezTo>
                    <a:pt x="111390" y="26021"/>
                    <a:pt x="111047" y="25622"/>
                    <a:pt x="110705" y="25251"/>
                  </a:cubicBezTo>
                  <a:cubicBezTo>
                    <a:pt x="110562" y="25108"/>
                    <a:pt x="110420" y="24937"/>
                    <a:pt x="110277" y="24794"/>
                  </a:cubicBezTo>
                  <a:cubicBezTo>
                    <a:pt x="109992" y="24452"/>
                    <a:pt x="109678" y="24110"/>
                    <a:pt x="109364" y="23796"/>
                  </a:cubicBezTo>
                  <a:cubicBezTo>
                    <a:pt x="109107" y="23482"/>
                    <a:pt x="108850" y="23197"/>
                    <a:pt x="108565" y="22911"/>
                  </a:cubicBezTo>
                  <a:cubicBezTo>
                    <a:pt x="108280" y="22626"/>
                    <a:pt x="107994" y="22341"/>
                    <a:pt x="107709" y="22055"/>
                  </a:cubicBezTo>
                  <a:lnTo>
                    <a:pt x="107167" y="21513"/>
                  </a:lnTo>
                  <a:cubicBezTo>
                    <a:pt x="106967" y="21285"/>
                    <a:pt x="106739" y="21085"/>
                    <a:pt x="106511" y="20886"/>
                  </a:cubicBezTo>
                  <a:cubicBezTo>
                    <a:pt x="105940" y="20286"/>
                    <a:pt x="105312" y="19716"/>
                    <a:pt x="104713" y="19174"/>
                  </a:cubicBezTo>
                  <a:cubicBezTo>
                    <a:pt x="104314" y="18831"/>
                    <a:pt x="103943" y="18517"/>
                    <a:pt x="103572" y="18175"/>
                  </a:cubicBezTo>
                  <a:cubicBezTo>
                    <a:pt x="92559" y="8645"/>
                    <a:pt x="78835" y="2454"/>
                    <a:pt x="64198" y="571"/>
                  </a:cubicBezTo>
                  <a:cubicBezTo>
                    <a:pt x="64159" y="571"/>
                    <a:pt x="64121" y="558"/>
                    <a:pt x="64092" y="558"/>
                  </a:cubicBezTo>
                  <a:cubicBezTo>
                    <a:pt x="64077" y="558"/>
                    <a:pt x="64064" y="561"/>
                    <a:pt x="64055" y="571"/>
                  </a:cubicBezTo>
                  <a:cubicBezTo>
                    <a:pt x="63598" y="514"/>
                    <a:pt x="63113" y="457"/>
                    <a:pt x="62657" y="399"/>
                  </a:cubicBezTo>
                  <a:cubicBezTo>
                    <a:pt x="62600" y="399"/>
                    <a:pt x="62543" y="371"/>
                    <a:pt x="62457" y="371"/>
                  </a:cubicBezTo>
                  <a:cubicBezTo>
                    <a:pt x="62029" y="342"/>
                    <a:pt x="61601" y="285"/>
                    <a:pt x="61173" y="257"/>
                  </a:cubicBezTo>
                  <a:cubicBezTo>
                    <a:pt x="60203" y="171"/>
                    <a:pt x="59204" y="114"/>
                    <a:pt x="58234" y="86"/>
                  </a:cubicBezTo>
                  <a:cubicBezTo>
                    <a:pt x="57122" y="29"/>
                    <a:pt x="56037" y="0"/>
                    <a:pt x="549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5145006" y="2038073"/>
              <a:ext cx="544209" cy="1416365"/>
            </a:xfrm>
            <a:custGeom>
              <a:rect b="b" l="l" r="r" t="t"/>
              <a:pathLst>
                <a:path extrusionOk="0" h="94756" w="36408">
                  <a:moveTo>
                    <a:pt x="36407" y="0"/>
                  </a:moveTo>
                  <a:cubicBezTo>
                    <a:pt x="33982" y="1940"/>
                    <a:pt x="29987" y="5050"/>
                    <a:pt x="27477" y="6591"/>
                  </a:cubicBezTo>
                  <a:cubicBezTo>
                    <a:pt x="27334" y="6677"/>
                    <a:pt x="27191" y="6762"/>
                    <a:pt x="27020" y="6848"/>
                  </a:cubicBezTo>
                  <a:cubicBezTo>
                    <a:pt x="26193" y="7361"/>
                    <a:pt x="25337" y="7875"/>
                    <a:pt x="24424" y="8446"/>
                  </a:cubicBezTo>
                  <a:cubicBezTo>
                    <a:pt x="14637" y="14380"/>
                    <a:pt x="314" y="24138"/>
                    <a:pt x="0" y="49732"/>
                  </a:cubicBezTo>
                  <a:cubicBezTo>
                    <a:pt x="0" y="50017"/>
                    <a:pt x="0" y="50302"/>
                    <a:pt x="0" y="50616"/>
                  </a:cubicBezTo>
                  <a:cubicBezTo>
                    <a:pt x="0" y="63199"/>
                    <a:pt x="3481" y="72215"/>
                    <a:pt x="8217" y="78663"/>
                  </a:cubicBezTo>
                  <a:cubicBezTo>
                    <a:pt x="18011" y="92016"/>
                    <a:pt x="33117" y="94317"/>
                    <a:pt x="33551" y="94752"/>
                  </a:cubicBezTo>
                  <a:lnTo>
                    <a:pt x="33551" y="94752"/>
                  </a:lnTo>
                  <a:cubicBezTo>
                    <a:pt x="33544" y="94745"/>
                    <a:pt x="33525" y="94721"/>
                    <a:pt x="33525" y="94698"/>
                  </a:cubicBezTo>
                  <a:cubicBezTo>
                    <a:pt x="32527" y="93015"/>
                    <a:pt x="31614" y="91274"/>
                    <a:pt x="30786" y="89505"/>
                  </a:cubicBezTo>
                  <a:cubicBezTo>
                    <a:pt x="30758" y="89477"/>
                    <a:pt x="28332" y="89534"/>
                    <a:pt x="25165" y="88193"/>
                  </a:cubicBezTo>
                  <a:cubicBezTo>
                    <a:pt x="17661" y="84997"/>
                    <a:pt x="3567" y="78578"/>
                    <a:pt x="3567" y="49132"/>
                  </a:cubicBezTo>
                  <a:cubicBezTo>
                    <a:pt x="3567" y="23967"/>
                    <a:pt x="14466" y="18118"/>
                    <a:pt x="24880" y="11099"/>
                  </a:cubicBezTo>
                  <a:cubicBezTo>
                    <a:pt x="26092" y="10260"/>
                    <a:pt x="27760" y="9802"/>
                    <a:pt x="29046" y="9802"/>
                  </a:cubicBezTo>
                  <a:cubicBezTo>
                    <a:pt x="29335" y="9802"/>
                    <a:pt x="29604" y="9825"/>
                    <a:pt x="29845" y="9872"/>
                  </a:cubicBezTo>
                  <a:lnTo>
                    <a:pt x="29902" y="9901"/>
                  </a:lnTo>
                  <a:lnTo>
                    <a:pt x="30073" y="9929"/>
                  </a:lnTo>
                  <a:cubicBezTo>
                    <a:pt x="30273" y="9986"/>
                    <a:pt x="30472" y="10043"/>
                    <a:pt x="30615" y="10100"/>
                  </a:cubicBezTo>
                  <a:cubicBezTo>
                    <a:pt x="31186" y="8845"/>
                    <a:pt x="31813" y="7618"/>
                    <a:pt x="32441" y="6448"/>
                  </a:cubicBezTo>
                  <a:cubicBezTo>
                    <a:pt x="33639" y="4194"/>
                    <a:pt x="34952" y="2054"/>
                    <a:pt x="36407" y="0"/>
                  </a:cubicBezTo>
                  <a:close/>
                  <a:moveTo>
                    <a:pt x="33551" y="94752"/>
                  </a:moveTo>
                  <a:lnTo>
                    <a:pt x="33551" y="94752"/>
                  </a:lnTo>
                  <a:cubicBezTo>
                    <a:pt x="33553" y="94754"/>
                    <a:pt x="33554" y="94755"/>
                    <a:pt x="33554" y="94755"/>
                  </a:cubicBezTo>
                  <a:cubicBezTo>
                    <a:pt x="33553" y="94754"/>
                    <a:pt x="33552" y="94753"/>
                    <a:pt x="33551" y="947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50000">
                  <a:srgbClr val="83B0E7">
                    <a:alpha val="44705"/>
                  </a:srgbClr>
                </a:gs>
                <a:gs pos="100000">
                  <a:srgbClr val="4E8DDB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5827237" y="1878057"/>
              <a:ext cx="1548157" cy="847015"/>
            </a:xfrm>
            <a:custGeom>
              <a:rect b="b" l="l" r="r" t="t"/>
              <a:pathLst>
                <a:path extrusionOk="0" h="56666" w="103573">
                  <a:moveTo>
                    <a:pt x="43540" y="1"/>
                  </a:moveTo>
                  <a:cubicBezTo>
                    <a:pt x="31785" y="1"/>
                    <a:pt x="21314" y="3710"/>
                    <a:pt x="13239" y="10757"/>
                  </a:cubicBezTo>
                  <a:cubicBezTo>
                    <a:pt x="13068" y="10900"/>
                    <a:pt x="12897" y="11043"/>
                    <a:pt x="12726" y="11214"/>
                  </a:cubicBezTo>
                  <a:lnTo>
                    <a:pt x="12554" y="11328"/>
                  </a:lnTo>
                  <a:cubicBezTo>
                    <a:pt x="8760" y="14809"/>
                    <a:pt x="5478" y="19032"/>
                    <a:pt x="2853" y="23939"/>
                  </a:cubicBezTo>
                  <a:lnTo>
                    <a:pt x="2597" y="24396"/>
                  </a:lnTo>
                  <a:cubicBezTo>
                    <a:pt x="0" y="29360"/>
                    <a:pt x="200" y="35381"/>
                    <a:pt x="3167" y="40516"/>
                  </a:cubicBezTo>
                  <a:cubicBezTo>
                    <a:pt x="5079" y="43798"/>
                    <a:pt x="6449" y="48192"/>
                    <a:pt x="7105" y="53156"/>
                  </a:cubicBezTo>
                  <a:lnTo>
                    <a:pt x="7133" y="53384"/>
                  </a:lnTo>
                  <a:cubicBezTo>
                    <a:pt x="7190" y="53841"/>
                    <a:pt x="7247" y="54297"/>
                    <a:pt x="7305" y="54783"/>
                  </a:cubicBezTo>
                  <a:cubicBezTo>
                    <a:pt x="7704" y="55895"/>
                    <a:pt x="8760" y="56666"/>
                    <a:pt x="9958" y="56666"/>
                  </a:cubicBezTo>
                  <a:lnTo>
                    <a:pt x="100862" y="56666"/>
                  </a:lnTo>
                  <a:cubicBezTo>
                    <a:pt x="102146" y="56666"/>
                    <a:pt x="103230" y="55810"/>
                    <a:pt x="103572" y="54611"/>
                  </a:cubicBezTo>
                  <a:cubicBezTo>
                    <a:pt x="103572" y="54497"/>
                    <a:pt x="103515" y="54126"/>
                    <a:pt x="103515" y="54126"/>
                  </a:cubicBezTo>
                  <a:lnTo>
                    <a:pt x="103515" y="54098"/>
                  </a:lnTo>
                  <a:cubicBezTo>
                    <a:pt x="103458" y="53442"/>
                    <a:pt x="103372" y="52757"/>
                    <a:pt x="103287" y="52072"/>
                  </a:cubicBezTo>
                  <a:cubicBezTo>
                    <a:pt x="99207" y="22370"/>
                    <a:pt x="73528" y="1"/>
                    <a:pt x="43540" y="1"/>
                  </a:cubicBezTo>
                  <a:close/>
                </a:path>
              </a:pathLst>
            </a:custGeom>
            <a:solidFill>
              <a:srgbClr val="EB504F">
                <a:alpha val="40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5827237" y="2837656"/>
              <a:ext cx="1548157" cy="846582"/>
            </a:xfrm>
            <a:custGeom>
              <a:rect b="b" l="l" r="r" t="t"/>
              <a:pathLst>
                <a:path extrusionOk="0" h="56637" w="103573">
                  <a:moveTo>
                    <a:pt x="9958" y="0"/>
                  </a:moveTo>
                  <a:cubicBezTo>
                    <a:pt x="8760" y="0"/>
                    <a:pt x="7704" y="770"/>
                    <a:pt x="7305" y="1883"/>
                  </a:cubicBezTo>
                  <a:cubicBezTo>
                    <a:pt x="7247" y="2340"/>
                    <a:pt x="7190" y="2825"/>
                    <a:pt x="7133" y="3281"/>
                  </a:cubicBezTo>
                  <a:lnTo>
                    <a:pt x="7105" y="3481"/>
                  </a:lnTo>
                  <a:cubicBezTo>
                    <a:pt x="6449" y="8474"/>
                    <a:pt x="5079" y="12840"/>
                    <a:pt x="3167" y="16149"/>
                  </a:cubicBezTo>
                  <a:cubicBezTo>
                    <a:pt x="200" y="21257"/>
                    <a:pt x="0" y="27277"/>
                    <a:pt x="2597" y="32241"/>
                  </a:cubicBezTo>
                  <a:lnTo>
                    <a:pt x="2853" y="32726"/>
                  </a:lnTo>
                  <a:cubicBezTo>
                    <a:pt x="5478" y="37605"/>
                    <a:pt x="8760" y="41857"/>
                    <a:pt x="12554" y="45309"/>
                  </a:cubicBezTo>
                  <a:lnTo>
                    <a:pt x="12726" y="45452"/>
                  </a:lnTo>
                  <a:cubicBezTo>
                    <a:pt x="12897" y="45594"/>
                    <a:pt x="13068" y="45766"/>
                    <a:pt x="13239" y="45908"/>
                  </a:cubicBezTo>
                  <a:cubicBezTo>
                    <a:pt x="21314" y="52956"/>
                    <a:pt x="31785" y="56636"/>
                    <a:pt x="43540" y="56636"/>
                  </a:cubicBezTo>
                  <a:cubicBezTo>
                    <a:pt x="73528" y="56636"/>
                    <a:pt x="99207" y="34267"/>
                    <a:pt x="103287" y="4594"/>
                  </a:cubicBezTo>
                  <a:cubicBezTo>
                    <a:pt x="103372" y="3909"/>
                    <a:pt x="103458" y="3224"/>
                    <a:pt x="103515" y="2539"/>
                  </a:cubicBezTo>
                  <a:lnTo>
                    <a:pt x="103515" y="2511"/>
                  </a:lnTo>
                  <a:cubicBezTo>
                    <a:pt x="103515" y="2511"/>
                    <a:pt x="103572" y="2140"/>
                    <a:pt x="103572" y="2054"/>
                  </a:cubicBezTo>
                  <a:cubicBezTo>
                    <a:pt x="103230" y="856"/>
                    <a:pt x="102146" y="0"/>
                    <a:pt x="100862" y="0"/>
                  </a:cubicBezTo>
                  <a:close/>
                </a:path>
              </a:pathLst>
            </a:custGeom>
            <a:solidFill>
              <a:srgbClr val="EB504F">
                <a:alpha val="40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0" name="Google Shape;840;p42"/>
            <p:cNvGrpSpPr/>
            <p:nvPr/>
          </p:nvGrpSpPr>
          <p:grpSpPr>
            <a:xfrm rot="765376">
              <a:off x="6288200" y="2126059"/>
              <a:ext cx="1943859" cy="1829394"/>
              <a:chOff x="5939917" y="2159560"/>
              <a:chExt cx="1943895" cy="1829428"/>
            </a:xfrm>
          </p:grpSpPr>
          <p:sp>
            <p:nvSpPr>
              <p:cNvPr id="841" name="Google Shape;841;p42"/>
              <p:cNvSpPr/>
              <p:nvPr/>
            </p:nvSpPr>
            <p:spPr>
              <a:xfrm flipH="1" rot="-9868476">
                <a:off x="6593490" y="2572549"/>
                <a:ext cx="1183713" cy="957947"/>
              </a:xfrm>
              <a:custGeom>
                <a:rect b="b" l="l" r="r" t="t"/>
                <a:pathLst>
                  <a:path extrusionOk="0" h="53811" w="66493">
                    <a:moveTo>
                      <a:pt x="3549" y="1"/>
                    </a:moveTo>
                    <a:cubicBezTo>
                      <a:pt x="2349" y="1"/>
                      <a:pt x="1462" y="210"/>
                      <a:pt x="888" y="314"/>
                    </a:cubicBezTo>
                    <a:cubicBezTo>
                      <a:pt x="261" y="471"/>
                      <a:pt x="0" y="575"/>
                      <a:pt x="0" y="575"/>
                    </a:cubicBezTo>
                    <a:cubicBezTo>
                      <a:pt x="0" y="575"/>
                      <a:pt x="314" y="523"/>
                      <a:pt x="888" y="419"/>
                    </a:cubicBezTo>
                    <a:cubicBezTo>
                      <a:pt x="1268" y="387"/>
                      <a:pt x="1745" y="336"/>
                      <a:pt x="2318" y="336"/>
                    </a:cubicBezTo>
                    <a:cubicBezTo>
                      <a:pt x="2689" y="336"/>
                      <a:pt x="3099" y="357"/>
                      <a:pt x="3549" y="419"/>
                    </a:cubicBezTo>
                    <a:cubicBezTo>
                      <a:pt x="4645" y="523"/>
                      <a:pt x="6002" y="993"/>
                      <a:pt x="7046" y="2193"/>
                    </a:cubicBezTo>
                    <a:cubicBezTo>
                      <a:pt x="8038" y="3393"/>
                      <a:pt x="8716" y="5116"/>
                      <a:pt x="9186" y="7099"/>
                    </a:cubicBezTo>
                    <a:cubicBezTo>
                      <a:pt x="9656" y="9082"/>
                      <a:pt x="9969" y="11327"/>
                      <a:pt x="10386" y="13727"/>
                    </a:cubicBezTo>
                    <a:cubicBezTo>
                      <a:pt x="10804" y="16180"/>
                      <a:pt x="11274" y="18790"/>
                      <a:pt x="12161" y="21504"/>
                    </a:cubicBezTo>
                    <a:cubicBezTo>
                      <a:pt x="13100" y="24166"/>
                      <a:pt x="14457" y="26984"/>
                      <a:pt x="16754" y="29333"/>
                    </a:cubicBezTo>
                    <a:cubicBezTo>
                      <a:pt x="17850" y="30481"/>
                      <a:pt x="19207" y="31473"/>
                      <a:pt x="20668" y="32308"/>
                    </a:cubicBezTo>
                    <a:lnTo>
                      <a:pt x="21712" y="32830"/>
                    </a:lnTo>
                    <a:lnTo>
                      <a:pt x="22704" y="33404"/>
                    </a:lnTo>
                    <a:lnTo>
                      <a:pt x="24791" y="34552"/>
                    </a:lnTo>
                    <a:cubicBezTo>
                      <a:pt x="30271" y="37683"/>
                      <a:pt x="35543" y="40658"/>
                      <a:pt x="40397" y="43268"/>
                    </a:cubicBezTo>
                    <a:cubicBezTo>
                      <a:pt x="45303" y="45878"/>
                      <a:pt x="49739" y="48070"/>
                      <a:pt x="53601" y="49740"/>
                    </a:cubicBezTo>
                    <a:cubicBezTo>
                      <a:pt x="57411" y="51462"/>
                      <a:pt x="60595" y="52610"/>
                      <a:pt x="62891" y="53184"/>
                    </a:cubicBezTo>
                    <a:cubicBezTo>
                      <a:pt x="65135" y="53811"/>
                      <a:pt x="66440" y="53811"/>
                      <a:pt x="66440" y="53811"/>
                    </a:cubicBezTo>
                    <a:lnTo>
                      <a:pt x="66492" y="53811"/>
                    </a:lnTo>
                    <a:cubicBezTo>
                      <a:pt x="66492" y="53811"/>
                      <a:pt x="65188" y="53654"/>
                      <a:pt x="62996" y="52819"/>
                    </a:cubicBezTo>
                    <a:cubicBezTo>
                      <a:pt x="60856" y="51984"/>
                      <a:pt x="57829" y="50575"/>
                      <a:pt x="54123" y="48592"/>
                    </a:cubicBezTo>
                    <a:cubicBezTo>
                      <a:pt x="50470" y="46660"/>
                      <a:pt x="46190" y="44207"/>
                      <a:pt x="41493" y="41389"/>
                    </a:cubicBezTo>
                    <a:cubicBezTo>
                      <a:pt x="36743" y="38623"/>
                      <a:pt x="31576" y="35491"/>
                      <a:pt x="26044" y="32308"/>
                    </a:cubicBezTo>
                    <a:cubicBezTo>
                      <a:pt x="25313" y="31942"/>
                      <a:pt x="24635" y="31525"/>
                      <a:pt x="23956" y="31159"/>
                    </a:cubicBezTo>
                    <a:lnTo>
                      <a:pt x="22912" y="30585"/>
                    </a:lnTo>
                    <a:lnTo>
                      <a:pt x="21869" y="30063"/>
                    </a:lnTo>
                    <a:cubicBezTo>
                      <a:pt x="20616" y="29385"/>
                      <a:pt x="19468" y="28602"/>
                      <a:pt x="18476" y="27610"/>
                    </a:cubicBezTo>
                    <a:cubicBezTo>
                      <a:pt x="16493" y="25679"/>
                      <a:pt x="15136" y="23226"/>
                      <a:pt x="14196" y="20773"/>
                    </a:cubicBezTo>
                    <a:cubicBezTo>
                      <a:pt x="13257" y="18268"/>
                      <a:pt x="12631" y="15763"/>
                      <a:pt x="12109" y="13414"/>
                    </a:cubicBezTo>
                    <a:cubicBezTo>
                      <a:pt x="11535" y="11013"/>
                      <a:pt x="11065" y="8769"/>
                      <a:pt x="10386" y="6734"/>
                    </a:cubicBezTo>
                    <a:cubicBezTo>
                      <a:pt x="9760" y="4698"/>
                      <a:pt x="8925" y="2872"/>
                      <a:pt x="7620" y="1619"/>
                    </a:cubicBezTo>
                    <a:cubicBezTo>
                      <a:pt x="6994" y="1045"/>
                      <a:pt x="6263" y="627"/>
                      <a:pt x="5533" y="366"/>
                    </a:cubicBezTo>
                    <a:cubicBezTo>
                      <a:pt x="4854" y="105"/>
                      <a:pt x="4176" y="1"/>
                      <a:pt x="35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42"/>
              <p:cNvSpPr/>
              <p:nvPr/>
            </p:nvSpPr>
            <p:spPr>
              <a:xfrm flipH="1" rot="-9868476">
                <a:off x="7138322" y="2474815"/>
                <a:ext cx="511952" cy="318960"/>
              </a:xfrm>
              <a:custGeom>
                <a:rect b="b" l="l" r="r" t="t"/>
                <a:pathLst>
                  <a:path extrusionOk="0" h="17917" w="28758">
                    <a:moveTo>
                      <a:pt x="882" y="1"/>
                    </a:moveTo>
                    <a:cubicBezTo>
                      <a:pt x="762" y="1"/>
                      <a:pt x="642" y="5"/>
                      <a:pt x="522" y="15"/>
                    </a:cubicBezTo>
                    <a:cubicBezTo>
                      <a:pt x="365" y="275"/>
                      <a:pt x="157" y="589"/>
                      <a:pt x="0" y="850"/>
                    </a:cubicBezTo>
                    <a:cubicBezTo>
                      <a:pt x="104" y="850"/>
                      <a:pt x="261" y="797"/>
                      <a:pt x="365" y="797"/>
                    </a:cubicBezTo>
                    <a:cubicBezTo>
                      <a:pt x="522" y="784"/>
                      <a:pt x="679" y="778"/>
                      <a:pt x="835" y="778"/>
                    </a:cubicBezTo>
                    <a:cubicBezTo>
                      <a:pt x="1305" y="778"/>
                      <a:pt x="1775" y="837"/>
                      <a:pt x="2244" y="954"/>
                    </a:cubicBezTo>
                    <a:cubicBezTo>
                      <a:pt x="3497" y="1163"/>
                      <a:pt x="4697" y="1632"/>
                      <a:pt x="5793" y="2102"/>
                    </a:cubicBezTo>
                    <a:cubicBezTo>
                      <a:pt x="8090" y="3042"/>
                      <a:pt x="10125" y="4242"/>
                      <a:pt x="12004" y="5338"/>
                    </a:cubicBezTo>
                    <a:cubicBezTo>
                      <a:pt x="15710" y="7635"/>
                      <a:pt x="18789" y="9879"/>
                      <a:pt x="21294" y="11758"/>
                    </a:cubicBezTo>
                    <a:cubicBezTo>
                      <a:pt x="26252" y="15515"/>
                      <a:pt x="28758" y="17916"/>
                      <a:pt x="28758" y="17916"/>
                    </a:cubicBezTo>
                    <a:cubicBezTo>
                      <a:pt x="28758" y="17916"/>
                      <a:pt x="26409" y="15515"/>
                      <a:pt x="21555" y="11601"/>
                    </a:cubicBezTo>
                    <a:lnTo>
                      <a:pt x="21607" y="11601"/>
                    </a:lnTo>
                    <a:cubicBezTo>
                      <a:pt x="19154" y="9670"/>
                      <a:pt x="16179" y="7374"/>
                      <a:pt x="12422" y="4973"/>
                    </a:cubicBezTo>
                    <a:cubicBezTo>
                      <a:pt x="10543" y="3772"/>
                      <a:pt x="8507" y="2520"/>
                      <a:pt x="6211" y="1476"/>
                    </a:cubicBezTo>
                    <a:cubicBezTo>
                      <a:pt x="5063" y="954"/>
                      <a:pt x="3810" y="484"/>
                      <a:pt x="2453" y="223"/>
                    </a:cubicBezTo>
                    <a:cubicBezTo>
                      <a:pt x="1981" y="94"/>
                      <a:pt x="1438" y="1"/>
                      <a:pt x="8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42"/>
              <p:cNvSpPr/>
              <p:nvPr/>
            </p:nvSpPr>
            <p:spPr>
              <a:xfrm flipH="1" rot="-9868476">
                <a:off x="7151234" y="2520391"/>
                <a:ext cx="523096" cy="316877"/>
              </a:xfrm>
              <a:custGeom>
                <a:rect b="b" l="l" r="r" t="t"/>
                <a:pathLst>
                  <a:path extrusionOk="0" h="17800" w="29384">
                    <a:moveTo>
                      <a:pt x="470" y="1"/>
                    </a:moveTo>
                    <a:cubicBezTo>
                      <a:pt x="313" y="262"/>
                      <a:pt x="157" y="523"/>
                      <a:pt x="0" y="732"/>
                    </a:cubicBezTo>
                    <a:cubicBezTo>
                      <a:pt x="2140" y="1149"/>
                      <a:pt x="4175" y="1880"/>
                      <a:pt x="6054" y="2663"/>
                    </a:cubicBezTo>
                    <a:cubicBezTo>
                      <a:pt x="8299" y="3602"/>
                      <a:pt x="10386" y="4698"/>
                      <a:pt x="12265" y="5794"/>
                    </a:cubicBezTo>
                    <a:cubicBezTo>
                      <a:pt x="16075" y="7986"/>
                      <a:pt x="19207" y="10126"/>
                      <a:pt x="21712" y="11953"/>
                    </a:cubicBezTo>
                    <a:cubicBezTo>
                      <a:pt x="26718" y="15514"/>
                      <a:pt x="29325" y="17799"/>
                      <a:pt x="29383" y="17799"/>
                    </a:cubicBezTo>
                    <a:cubicBezTo>
                      <a:pt x="29383" y="17799"/>
                      <a:pt x="29383" y="17799"/>
                      <a:pt x="29383" y="17799"/>
                    </a:cubicBezTo>
                    <a:lnTo>
                      <a:pt x="29383" y="17799"/>
                    </a:lnTo>
                    <a:cubicBezTo>
                      <a:pt x="29383" y="17799"/>
                      <a:pt x="29383" y="17799"/>
                      <a:pt x="29383" y="17799"/>
                    </a:cubicBezTo>
                    <a:cubicBezTo>
                      <a:pt x="29384" y="17799"/>
                      <a:pt x="29384" y="17799"/>
                      <a:pt x="29384" y="17798"/>
                    </a:cubicBezTo>
                    <a:lnTo>
                      <a:pt x="29384" y="17798"/>
                    </a:lnTo>
                    <a:cubicBezTo>
                      <a:pt x="29384" y="17799"/>
                      <a:pt x="29384" y="17799"/>
                      <a:pt x="29383" y="17799"/>
                    </a:cubicBezTo>
                    <a:lnTo>
                      <a:pt x="29383" y="17799"/>
                    </a:lnTo>
                    <a:cubicBezTo>
                      <a:pt x="29328" y="17799"/>
                      <a:pt x="26876" y="15512"/>
                      <a:pt x="22025" y="11796"/>
                    </a:cubicBezTo>
                    <a:cubicBezTo>
                      <a:pt x="19572" y="9969"/>
                      <a:pt x="16493" y="7725"/>
                      <a:pt x="12683" y="5429"/>
                    </a:cubicBezTo>
                    <a:cubicBezTo>
                      <a:pt x="10804" y="4281"/>
                      <a:pt x="8716" y="3132"/>
                      <a:pt x="6420" y="2089"/>
                    </a:cubicBezTo>
                    <a:cubicBezTo>
                      <a:pt x="4593" y="1253"/>
                      <a:pt x="2610" y="47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42"/>
              <p:cNvSpPr/>
              <p:nvPr/>
            </p:nvSpPr>
            <p:spPr>
              <a:xfrm flipH="1" rot="-9868476">
                <a:off x="7160352" y="2600623"/>
                <a:ext cx="537978" cy="287129"/>
              </a:xfrm>
              <a:custGeom>
                <a:rect b="b" l="l" r="r" t="t"/>
                <a:pathLst>
                  <a:path extrusionOk="0" h="16129" w="30220">
                    <a:moveTo>
                      <a:pt x="366" y="1"/>
                    </a:moveTo>
                    <a:cubicBezTo>
                      <a:pt x="261" y="210"/>
                      <a:pt x="157" y="471"/>
                      <a:pt x="0" y="679"/>
                    </a:cubicBezTo>
                    <a:cubicBezTo>
                      <a:pt x="9447" y="4437"/>
                      <a:pt x="16806" y="8456"/>
                      <a:pt x="21921" y="11326"/>
                    </a:cubicBezTo>
                    <a:cubicBezTo>
                      <a:pt x="27244" y="14354"/>
                      <a:pt x="30219" y="16128"/>
                      <a:pt x="30219" y="16128"/>
                    </a:cubicBezTo>
                    <a:cubicBezTo>
                      <a:pt x="30219" y="16128"/>
                      <a:pt x="27401" y="14301"/>
                      <a:pt x="22182" y="11170"/>
                    </a:cubicBezTo>
                    <a:cubicBezTo>
                      <a:pt x="19572" y="9604"/>
                      <a:pt x="16336" y="7673"/>
                      <a:pt x="12422" y="5638"/>
                    </a:cubicBezTo>
                    <a:cubicBezTo>
                      <a:pt x="8925" y="3811"/>
                      <a:pt x="4906" y="1880"/>
                      <a:pt x="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42"/>
              <p:cNvSpPr/>
              <p:nvPr/>
            </p:nvSpPr>
            <p:spPr>
              <a:xfrm flipH="1" rot="-9868476">
                <a:off x="7169523" y="2806664"/>
                <a:ext cx="621595" cy="216153"/>
              </a:xfrm>
              <a:custGeom>
                <a:rect b="b" l="l" r="r" t="t"/>
                <a:pathLst>
                  <a:path extrusionOk="0" h="12142" w="34917">
                    <a:moveTo>
                      <a:pt x="314" y="0"/>
                    </a:moveTo>
                    <a:cubicBezTo>
                      <a:pt x="209" y="261"/>
                      <a:pt x="105" y="522"/>
                      <a:pt x="0" y="783"/>
                    </a:cubicBezTo>
                    <a:cubicBezTo>
                      <a:pt x="679" y="1253"/>
                      <a:pt x="1357" y="1722"/>
                      <a:pt x="2036" y="2140"/>
                    </a:cubicBezTo>
                    <a:cubicBezTo>
                      <a:pt x="3288" y="2871"/>
                      <a:pt x="4489" y="3549"/>
                      <a:pt x="5741" y="4175"/>
                    </a:cubicBezTo>
                    <a:cubicBezTo>
                      <a:pt x="8142" y="5480"/>
                      <a:pt x="10491" y="6524"/>
                      <a:pt x="12683" y="7463"/>
                    </a:cubicBezTo>
                    <a:cubicBezTo>
                      <a:pt x="17171" y="9342"/>
                      <a:pt x="21138" y="10647"/>
                      <a:pt x="24478" y="11378"/>
                    </a:cubicBezTo>
                    <a:cubicBezTo>
                      <a:pt x="26931" y="11914"/>
                      <a:pt x="29019" y="12141"/>
                      <a:pt x="30657" y="12141"/>
                    </a:cubicBezTo>
                    <a:cubicBezTo>
                      <a:pt x="31250" y="12141"/>
                      <a:pt x="31783" y="12112"/>
                      <a:pt x="32255" y="12056"/>
                    </a:cubicBezTo>
                    <a:cubicBezTo>
                      <a:pt x="34081" y="11900"/>
                      <a:pt x="34916" y="11378"/>
                      <a:pt x="34916" y="11378"/>
                    </a:cubicBezTo>
                    <a:lnTo>
                      <a:pt x="34916" y="11378"/>
                    </a:lnTo>
                    <a:cubicBezTo>
                      <a:pt x="34916" y="11378"/>
                      <a:pt x="34081" y="11848"/>
                      <a:pt x="32307" y="12004"/>
                    </a:cubicBezTo>
                    <a:cubicBezTo>
                      <a:pt x="31962" y="12035"/>
                      <a:pt x="31582" y="12052"/>
                      <a:pt x="31169" y="12052"/>
                    </a:cubicBezTo>
                    <a:cubicBezTo>
                      <a:pt x="29514" y="12052"/>
                      <a:pt x="27317" y="11785"/>
                      <a:pt x="24687" y="11117"/>
                    </a:cubicBezTo>
                    <a:cubicBezTo>
                      <a:pt x="21399" y="10334"/>
                      <a:pt x="17485" y="8977"/>
                      <a:pt x="13100" y="7046"/>
                    </a:cubicBezTo>
                    <a:cubicBezTo>
                      <a:pt x="10908" y="6054"/>
                      <a:pt x="8560" y="4958"/>
                      <a:pt x="6159" y="3653"/>
                    </a:cubicBezTo>
                    <a:cubicBezTo>
                      <a:pt x="4959" y="2975"/>
                      <a:pt x="3706" y="2296"/>
                      <a:pt x="2506" y="1514"/>
                    </a:cubicBezTo>
                    <a:cubicBezTo>
                      <a:pt x="1775" y="1044"/>
                      <a:pt x="1044" y="522"/>
                      <a:pt x="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42"/>
              <p:cNvSpPr/>
              <p:nvPr/>
            </p:nvSpPr>
            <p:spPr>
              <a:xfrm flipH="1" rot="-9868476">
                <a:off x="7171426" y="2855915"/>
                <a:ext cx="640180" cy="210634"/>
              </a:xfrm>
              <a:custGeom>
                <a:rect b="b" l="l" r="r" t="t"/>
                <a:pathLst>
                  <a:path extrusionOk="0" h="11832" w="35961">
                    <a:moveTo>
                      <a:pt x="261" y="1"/>
                    </a:moveTo>
                    <a:cubicBezTo>
                      <a:pt x="157" y="314"/>
                      <a:pt x="52" y="575"/>
                      <a:pt x="0" y="836"/>
                    </a:cubicBezTo>
                    <a:cubicBezTo>
                      <a:pt x="574" y="1358"/>
                      <a:pt x="1201" y="1776"/>
                      <a:pt x="1775" y="2193"/>
                    </a:cubicBezTo>
                    <a:cubicBezTo>
                      <a:pt x="3027" y="3028"/>
                      <a:pt x="4280" y="3759"/>
                      <a:pt x="5533" y="4385"/>
                    </a:cubicBezTo>
                    <a:cubicBezTo>
                      <a:pt x="8038" y="5690"/>
                      <a:pt x="10491" y="6734"/>
                      <a:pt x="12839" y="7621"/>
                    </a:cubicBezTo>
                    <a:cubicBezTo>
                      <a:pt x="17484" y="9396"/>
                      <a:pt x="21660" y="10492"/>
                      <a:pt x="25157" y="11118"/>
                    </a:cubicBezTo>
                    <a:cubicBezTo>
                      <a:pt x="27874" y="11653"/>
                      <a:pt x="30170" y="11831"/>
                      <a:pt x="31915" y="11831"/>
                    </a:cubicBezTo>
                    <a:cubicBezTo>
                      <a:pt x="32381" y="11831"/>
                      <a:pt x="32809" y="11818"/>
                      <a:pt x="33194" y="11796"/>
                    </a:cubicBezTo>
                    <a:cubicBezTo>
                      <a:pt x="35072" y="11640"/>
                      <a:pt x="35960" y="11222"/>
                      <a:pt x="35960" y="11222"/>
                    </a:cubicBezTo>
                    <a:lnTo>
                      <a:pt x="35960" y="11222"/>
                    </a:lnTo>
                    <a:cubicBezTo>
                      <a:pt x="35960" y="11222"/>
                      <a:pt x="35072" y="11588"/>
                      <a:pt x="33246" y="11692"/>
                    </a:cubicBezTo>
                    <a:cubicBezTo>
                      <a:pt x="32962" y="11709"/>
                      <a:pt x="32653" y="11717"/>
                      <a:pt x="32322" y="11717"/>
                    </a:cubicBezTo>
                    <a:cubicBezTo>
                      <a:pt x="30584" y="11717"/>
                      <a:pt x="28214" y="11479"/>
                      <a:pt x="25365" y="10909"/>
                    </a:cubicBezTo>
                    <a:cubicBezTo>
                      <a:pt x="21973" y="10178"/>
                      <a:pt x="17850" y="9030"/>
                      <a:pt x="13205" y="7203"/>
                    </a:cubicBezTo>
                    <a:cubicBezTo>
                      <a:pt x="10908" y="6264"/>
                      <a:pt x="8455" y="5168"/>
                      <a:pt x="6002" y="3863"/>
                    </a:cubicBezTo>
                    <a:cubicBezTo>
                      <a:pt x="4750" y="3185"/>
                      <a:pt x="3497" y="2454"/>
                      <a:pt x="2297" y="1619"/>
                    </a:cubicBezTo>
                    <a:cubicBezTo>
                      <a:pt x="1566" y="1097"/>
                      <a:pt x="887" y="575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42"/>
              <p:cNvSpPr/>
              <p:nvPr/>
            </p:nvSpPr>
            <p:spPr>
              <a:xfrm flipH="1" rot="-9868476">
                <a:off x="7098554" y="2446892"/>
                <a:ext cx="511970" cy="293058"/>
              </a:xfrm>
              <a:custGeom>
                <a:rect b="b" l="l" r="r" t="t"/>
                <a:pathLst>
                  <a:path extrusionOk="0" h="16462" w="28759">
                    <a:moveTo>
                      <a:pt x="4883" y="1"/>
                    </a:moveTo>
                    <a:cubicBezTo>
                      <a:pt x="4443" y="1"/>
                      <a:pt x="4022" y="49"/>
                      <a:pt x="3602" y="126"/>
                    </a:cubicBezTo>
                    <a:cubicBezTo>
                      <a:pt x="2611" y="282"/>
                      <a:pt x="1775" y="647"/>
                      <a:pt x="993" y="1013"/>
                    </a:cubicBezTo>
                    <a:cubicBezTo>
                      <a:pt x="679" y="1483"/>
                      <a:pt x="366" y="1900"/>
                      <a:pt x="1" y="2370"/>
                    </a:cubicBezTo>
                    <a:cubicBezTo>
                      <a:pt x="366" y="2213"/>
                      <a:pt x="732" y="2057"/>
                      <a:pt x="1149" y="1900"/>
                    </a:cubicBezTo>
                    <a:cubicBezTo>
                      <a:pt x="1932" y="1587"/>
                      <a:pt x="2819" y="1326"/>
                      <a:pt x="3759" y="1222"/>
                    </a:cubicBezTo>
                    <a:cubicBezTo>
                      <a:pt x="4228" y="1222"/>
                      <a:pt x="4698" y="1222"/>
                      <a:pt x="5168" y="1326"/>
                    </a:cubicBezTo>
                    <a:cubicBezTo>
                      <a:pt x="5429" y="1326"/>
                      <a:pt x="5638" y="1430"/>
                      <a:pt x="5846" y="1483"/>
                    </a:cubicBezTo>
                    <a:cubicBezTo>
                      <a:pt x="6107" y="1587"/>
                      <a:pt x="6264" y="1691"/>
                      <a:pt x="6525" y="1796"/>
                    </a:cubicBezTo>
                    <a:cubicBezTo>
                      <a:pt x="8560" y="2892"/>
                      <a:pt x="10700" y="4196"/>
                      <a:pt x="12892" y="5658"/>
                    </a:cubicBezTo>
                    <a:cubicBezTo>
                      <a:pt x="17329" y="8476"/>
                      <a:pt x="21295" y="11242"/>
                      <a:pt x="24166" y="13226"/>
                    </a:cubicBezTo>
                    <a:lnTo>
                      <a:pt x="28758" y="16462"/>
                    </a:lnTo>
                    <a:cubicBezTo>
                      <a:pt x="28758" y="16462"/>
                      <a:pt x="27297" y="14896"/>
                      <a:pt x="24688" y="12547"/>
                    </a:cubicBezTo>
                    <a:cubicBezTo>
                      <a:pt x="22078" y="10251"/>
                      <a:pt x="18320" y="7119"/>
                      <a:pt x="13832" y="4196"/>
                    </a:cubicBezTo>
                    <a:cubicBezTo>
                      <a:pt x="11535" y="2787"/>
                      <a:pt x="9291" y="1535"/>
                      <a:pt x="7203" y="543"/>
                    </a:cubicBezTo>
                    <a:cubicBezTo>
                      <a:pt x="6942" y="439"/>
                      <a:pt x="6577" y="282"/>
                      <a:pt x="6316" y="178"/>
                    </a:cubicBezTo>
                    <a:cubicBezTo>
                      <a:pt x="6003" y="126"/>
                      <a:pt x="5690" y="21"/>
                      <a:pt x="5377" y="21"/>
                    </a:cubicBezTo>
                    <a:cubicBezTo>
                      <a:pt x="5209" y="7"/>
                      <a:pt x="5045" y="1"/>
                      <a:pt x="48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42"/>
              <p:cNvSpPr/>
              <p:nvPr/>
            </p:nvSpPr>
            <p:spPr>
              <a:xfrm flipH="1" rot="-9868476">
                <a:off x="7169252" y="2904733"/>
                <a:ext cx="598363" cy="192387"/>
              </a:xfrm>
              <a:custGeom>
                <a:rect b="b" l="l" r="r" t="t"/>
                <a:pathLst>
                  <a:path extrusionOk="0" h="10807" w="33612">
                    <a:moveTo>
                      <a:pt x="261" y="1"/>
                    </a:moveTo>
                    <a:cubicBezTo>
                      <a:pt x="209" y="314"/>
                      <a:pt x="105" y="679"/>
                      <a:pt x="0" y="992"/>
                    </a:cubicBezTo>
                    <a:lnTo>
                      <a:pt x="52" y="1045"/>
                    </a:lnTo>
                    <a:cubicBezTo>
                      <a:pt x="626" y="1880"/>
                      <a:pt x="1462" y="2610"/>
                      <a:pt x="2401" y="3237"/>
                    </a:cubicBezTo>
                    <a:cubicBezTo>
                      <a:pt x="3393" y="3863"/>
                      <a:pt x="4489" y="4385"/>
                      <a:pt x="5637" y="4855"/>
                    </a:cubicBezTo>
                    <a:cubicBezTo>
                      <a:pt x="7881" y="5898"/>
                      <a:pt x="10438" y="6890"/>
                      <a:pt x="13152" y="7829"/>
                    </a:cubicBezTo>
                    <a:cubicBezTo>
                      <a:pt x="18580" y="9604"/>
                      <a:pt x="23799" y="10543"/>
                      <a:pt x="27557" y="10752"/>
                    </a:cubicBezTo>
                    <a:cubicBezTo>
                      <a:pt x="28223" y="10789"/>
                      <a:pt x="28843" y="10807"/>
                      <a:pt x="29412" y="10807"/>
                    </a:cubicBezTo>
                    <a:cubicBezTo>
                      <a:pt x="30450" y="10807"/>
                      <a:pt x="31320" y="10749"/>
                      <a:pt x="31994" y="10648"/>
                    </a:cubicBezTo>
                    <a:cubicBezTo>
                      <a:pt x="33037" y="10543"/>
                      <a:pt x="33611" y="10387"/>
                      <a:pt x="33611" y="10387"/>
                    </a:cubicBezTo>
                    <a:lnTo>
                      <a:pt x="33611" y="10387"/>
                    </a:lnTo>
                    <a:cubicBezTo>
                      <a:pt x="33611" y="10387"/>
                      <a:pt x="33356" y="10410"/>
                      <a:pt x="32877" y="10410"/>
                    </a:cubicBezTo>
                    <a:cubicBezTo>
                      <a:pt x="32637" y="10410"/>
                      <a:pt x="32342" y="10404"/>
                      <a:pt x="31994" y="10387"/>
                    </a:cubicBezTo>
                    <a:cubicBezTo>
                      <a:pt x="30950" y="10335"/>
                      <a:pt x="29488" y="10230"/>
                      <a:pt x="27662" y="9865"/>
                    </a:cubicBezTo>
                    <a:cubicBezTo>
                      <a:pt x="23956" y="9291"/>
                      <a:pt x="19050" y="7986"/>
                      <a:pt x="13674" y="6212"/>
                    </a:cubicBezTo>
                    <a:cubicBezTo>
                      <a:pt x="11013" y="5324"/>
                      <a:pt x="8455" y="4385"/>
                      <a:pt x="6159" y="3550"/>
                    </a:cubicBezTo>
                    <a:cubicBezTo>
                      <a:pt x="5011" y="3132"/>
                      <a:pt x="3915" y="2715"/>
                      <a:pt x="2975" y="2245"/>
                    </a:cubicBezTo>
                    <a:cubicBezTo>
                      <a:pt x="2088" y="1775"/>
                      <a:pt x="1305" y="1201"/>
                      <a:pt x="679" y="523"/>
                    </a:cubicBezTo>
                    <a:cubicBezTo>
                      <a:pt x="522" y="366"/>
                      <a:pt x="418" y="157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42"/>
              <p:cNvSpPr/>
              <p:nvPr/>
            </p:nvSpPr>
            <p:spPr>
              <a:xfrm flipH="1" rot="-9868476">
                <a:off x="6036150" y="2398188"/>
                <a:ext cx="720076" cy="104765"/>
              </a:xfrm>
              <a:custGeom>
                <a:rect b="b" l="l" r="r" t="t"/>
                <a:pathLst>
                  <a:path extrusionOk="0" h="5885" w="40449">
                    <a:moveTo>
                      <a:pt x="0" y="1"/>
                    </a:moveTo>
                    <a:cubicBezTo>
                      <a:pt x="0" y="1"/>
                      <a:pt x="157" y="210"/>
                      <a:pt x="522" y="627"/>
                    </a:cubicBezTo>
                    <a:cubicBezTo>
                      <a:pt x="888" y="1045"/>
                      <a:pt x="1409" y="1619"/>
                      <a:pt x="2192" y="2297"/>
                    </a:cubicBezTo>
                    <a:cubicBezTo>
                      <a:pt x="2610" y="2663"/>
                      <a:pt x="3080" y="3028"/>
                      <a:pt x="3706" y="3289"/>
                    </a:cubicBezTo>
                    <a:cubicBezTo>
                      <a:pt x="4019" y="3393"/>
                      <a:pt x="4332" y="3498"/>
                      <a:pt x="4698" y="3498"/>
                    </a:cubicBezTo>
                    <a:cubicBezTo>
                      <a:pt x="5011" y="3498"/>
                      <a:pt x="5428" y="3498"/>
                      <a:pt x="5741" y="3341"/>
                    </a:cubicBezTo>
                    <a:cubicBezTo>
                      <a:pt x="6472" y="3132"/>
                      <a:pt x="6994" y="2506"/>
                      <a:pt x="7516" y="1932"/>
                    </a:cubicBezTo>
                    <a:cubicBezTo>
                      <a:pt x="7777" y="1671"/>
                      <a:pt x="8090" y="1410"/>
                      <a:pt x="8403" y="1201"/>
                    </a:cubicBezTo>
                    <a:cubicBezTo>
                      <a:pt x="8573" y="1129"/>
                      <a:pt x="8742" y="1090"/>
                      <a:pt x="8917" y="1090"/>
                    </a:cubicBezTo>
                    <a:cubicBezTo>
                      <a:pt x="9119" y="1090"/>
                      <a:pt x="9328" y="1142"/>
                      <a:pt x="9551" y="1254"/>
                    </a:cubicBezTo>
                    <a:cubicBezTo>
                      <a:pt x="9708" y="1306"/>
                      <a:pt x="9917" y="1410"/>
                      <a:pt x="10125" y="1567"/>
                    </a:cubicBezTo>
                    <a:lnTo>
                      <a:pt x="10752" y="1984"/>
                    </a:lnTo>
                    <a:cubicBezTo>
                      <a:pt x="11169" y="2297"/>
                      <a:pt x="11587" y="2611"/>
                      <a:pt x="12057" y="2924"/>
                    </a:cubicBezTo>
                    <a:cubicBezTo>
                      <a:pt x="12526" y="3237"/>
                      <a:pt x="12996" y="3550"/>
                      <a:pt x="13570" y="3759"/>
                    </a:cubicBezTo>
                    <a:cubicBezTo>
                      <a:pt x="14092" y="4020"/>
                      <a:pt x="14718" y="4176"/>
                      <a:pt x="15292" y="4281"/>
                    </a:cubicBezTo>
                    <a:cubicBezTo>
                      <a:pt x="15834" y="4351"/>
                      <a:pt x="16387" y="4380"/>
                      <a:pt x="16940" y="4380"/>
                    </a:cubicBezTo>
                    <a:cubicBezTo>
                      <a:pt x="17613" y="4380"/>
                      <a:pt x="18287" y="4338"/>
                      <a:pt x="18946" y="4281"/>
                    </a:cubicBezTo>
                    <a:cubicBezTo>
                      <a:pt x="19229" y="4268"/>
                      <a:pt x="19515" y="4262"/>
                      <a:pt x="19805" y="4262"/>
                    </a:cubicBezTo>
                    <a:cubicBezTo>
                      <a:pt x="20741" y="4262"/>
                      <a:pt x="21707" y="4330"/>
                      <a:pt x="22704" y="4489"/>
                    </a:cubicBezTo>
                    <a:cubicBezTo>
                      <a:pt x="25313" y="4855"/>
                      <a:pt x="28131" y="5638"/>
                      <a:pt x="31263" y="5846"/>
                    </a:cubicBezTo>
                    <a:cubicBezTo>
                      <a:pt x="31630" y="5872"/>
                      <a:pt x="32004" y="5885"/>
                      <a:pt x="32382" y="5885"/>
                    </a:cubicBezTo>
                    <a:cubicBezTo>
                      <a:pt x="33562" y="5885"/>
                      <a:pt x="34787" y="5758"/>
                      <a:pt x="36012" y="5481"/>
                    </a:cubicBezTo>
                    <a:cubicBezTo>
                      <a:pt x="37578" y="5064"/>
                      <a:pt x="39092" y="4437"/>
                      <a:pt x="40449" y="3550"/>
                    </a:cubicBezTo>
                    <a:lnTo>
                      <a:pt x="39509" y="2245"/>
                    </a:lnTo>
                    <a:cubicBezTo>
                      <a:pt x="38257" y="3080"/>
                      <a:pt x="36847" y="3759"/>
                      <a:pt x="35438" y="4124"/>
                    </a:cubicBezTo>
                    <a:cubicBezTo>
                      <a:pt x="34208" y="4432"/>
                      <a:pt x="32978" y="4554"/>
                      <a:pt x="31748" y="4554"/>
                    </a:cubicBezTo>
                    <a:cubicBezTo>
                      <a:pt x="31517" y="4554"/>
                      <a:pt x="31286" y="4550"/>
                      <a:pt x="31054" y="4542"/>
                    </a:cubicBezTo>
                    <a:cubicBezTo>
                      <a:pt x="28079" y="4437"/>
                      <a:pt x="25209" y="3707"/>
                      <a:pt x="22495" y="3446"/>
                    </a:cubicBezTo>
                    <a:cubicBezTo>
                      <a:pt x="21816" y="3367"/>
                      <a:pt x="21151" y="3328"/>
                      <a:pt x="20498" y="3328"/>
                    </a:cubicBezTo>
                    <a:cubicBezTo>
                      <a:pt x="19846" y="3328"/>
                      <a:pt x="19207" y="3367"/>
                      <a:pt x="18580" y="3446"/>
                    </a:cubicBezTo>
                    <a:cubicBezTo>
                      <a:pt x="17839" y="3510"/>
                      <a:pt x="17117" y="3555"/>
                      <a:pt x="16415" y="3555"/>
                    </a:cubicBezTo>
                    <a:cubicBezTo>
                      <a:pt x="15981" y="3555"/>
                      <a:pt x="15554" y="3538"/>
                      <a:pt x="15136" y="3498"/>
                    </a:cubicBezTo>
                    <a:cubicBezTo>
                      <a:pt x="14040" y="3341"/>
                      <a:pt x="13100" y="2872"/>
                      <a:pt x="12213" y="2245"/>
                    </a:cubicBezTo>
                    <a:lnTo>
                      <a:pt x="10856" y="1410"/>
                    </a:lnTo>
                    <a:cubicBezTo>
                      <a:pt x="10439" y="1149"/>
                      <a:pt x="9969" y="836"/>
                      <a:pt x="9447" y="679"/>
                    </a:cubicBezTo>
                    <a:cubicBezTo>
                      <a:pt x="9299" y="643"/>
                      <a:pt x="9100" y="606"/>
                      <a:pt x="8903" y="606"/>
                    </a:cubicBezTo>
                    <a:cubicBezTo>
                      <a:pt x="8821" y="606"/>
                      <a:pt x="8740" y="612"/>
                      <a:pt x="8664" y="627"/>
                    </a:cubicBezTo>
                    <a:cubicBezTo>
                      <a:pt x="8403" y="679"/>
                      <a:pt x="8194" y="784"/>
                      <a:pt x="7986" y="888"/>
                    </a:cubicBezTo>
                    <a:cubicBezTo>
                      <a:pt x="7620" y="1149"/>
                      <a:pt x="7359" y="1462"/>
                      <a:pt x="7098" y="1775"/>
                    </a:cubicBezTo>
                    <a:cubicBezTo>
                      <a:pt x="6629" y="2350"/>
                      <a:pt x="6107" y="2872"/>
                      <a:pt x="5533" y="3080"/>
                    </a:cubicBezTo>
                    <a:cubicBezTo>
                      <a:pt x="5219" y="3185"/>
                      <a:pt x="4854" y="3237"/>
                      <a:pt x="4541" y="3237"/>
                    </a:cubicBezTo>
                    <a:cubicBezTo>
                      <a:pt x="4228" y="3237"/>
                      <a:pt x="3967" y="3132"/>
                      <a:pt x="3654" y="3028"/>
                    </a:cubicBezTo>
                    <a:cubicBezTo>
                      <a:pt x="3132" y="2767"/>
                      <a:pt x="2662" y="2454"/>
                      <a:pt x="2244" y="2141"/>
                    </a:cubicBezTo>
                    <a:cubicBezTo>
                      <a:pt x="1462" y="1515"/>
                      <a:pt x="888" y="940"/>
                      <a:pt x="522" y="5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42"/>
              <p:cNvSpPr/>
              <p:nvPr/>
            </p:nvSpPr>
            <p:spPr>
              <a:xfrm flipH="1" rot="-9868476">
                <a:off x="6084006" y="2604475"/>
                <a:ext cx="328003" cy="78614"/>
              </a:xfrm>
              <a:custGeom>
                <a:rect b="b" l="l" r="r" t="t"/>
                <a:pathLst>
                  <a:path extrusionOk="0" h="4416" w="18425">
                    <a:moveTo>
                      <a:pt x="18372" y="0"/>
                    </a:moveTo>
                    <a:cubicBezTo>
                      <a:pt x="17485" y="0"/>
                      <a:pt x="16702" y="261"/>
                      <a:pt x="16024" y="626"/>
                    </a:cubicBezTo>
                    <a:cubicBezTo>
                      <a:pt x="15345" y="940"/>
                      <a:pt x="14771" y="1357"/>
                      <a:pt x="14197" y="1722"/>
                    </a:cubicBezTo>
                    <a:cubicBezTo>
                      <a:pt x="13049" y="2505"/>
                      <a:pt x="12057" y="3288"/>
                      <a:pt x="10961" y="3706"/>
                    </a:cubicBezTo>
                    <a:cubicBezTo>
                      <a:pt x="10648" y="3810"/>
                      <a:pt x="10387" y="3862"/>
                      <a:pt x="10126" y="3914"/>
                    </a:cubicBezTo>
                    <a:cubicBezTo>
                      <a:pt x="9813" y="3967"/>
                      <a:pt x="9552" y="3967"/>
                      <a:pt x="9239" y="3967"/>
                    </a:cubicBezTo>
                    <a:cubicBezTo>
                      <a:pt x="8717" y="3967"/>
                      <a:pt x="8143" y="3862"/>
                      <a:pt x="7621" y="3706"/>
                    </a:cubicBezTo>
                    <a:cubicBezTo>
                      <a:pt x="6629" y="3340"/>
                      <a:pt x="5690" y="2871"/>
                      <a:pt x="4907" y="2401"/>
                    </a:cubicBezTo>
                    <a:cubicBezTo>
                      <a:pt x="4072" y="1983"/>
                      <a:pt x="3341" y="1618"/>
                      <a:pt x="2663" y="1357"/>
                    </a:cubicBezTo>
                    <a:cubicBezTo>
                      <a:pt x="2166" y="1204"/>
                      <a:pt x="1725" y="1107"/>
                      <a:pt x="1340" y="1107"/>
                    </a:cubicBezTo>
                    <a:cubicBezTo>
                      <a:pt x="1200" y="1107"/>
                      <a:pt x="1066" y="1120"/>
                      <a:pt x="940" y="1148"/>
                    </a:cubicBezTo>
                    <a:cubicBezTo>
                      <a:pt x="471" y="1200"/>
                      <a:pt x="157" y="1357"/>
                      <a:pt x="1" y="1461"/>
                    </a:cubicBezTo>
                    <a:cubicBezTo>
                      <a:pt x="210" y="1357"/>
                      <a:pt x="523" y="1253"/>
                      <a:pt x="993" y="1200"/>
                    </a:cubicBezTo>
                    <a:cubicBezTo>
                      <a:pt x="1071" y="1192"/>
                      <a:pt x="1152" y="1187"/>
                      <a:pt x="1236" y="1187"/>
                    </a:cubicBezTo>
                    <a:cubicBezTo>
                      <a:pt x="1657" y="1187"/>
                      <a:pt x="2149" y="1296"/>
                      <a:pt x="2715" y="1514"/>
                    </a:cubicBezTo>
                    <a:cubicBezTo>
                      <a:pt x="3341" y="1775"/>
                      <a:pt x="4072" y="2192"/>
                      <a:pt x="4855" y="2662"/>
                    </a:cubicBezTo>
                    <a:cubicBezTo>
                      <a:pt x="5638" y="3132"/>
                      <a:pt x="6577" y="3706"/>
                      <a:pt x="7621" y="4071"/>
                    </a:cubicBezTo>
                    <a:cubicBezTo>
                      <a:pt x="8235" y="4276"/>
                      <a:pt x="8915" y="4415"/>
                      <a:pt x="9606" y="4415"/>
                    </a:cubicBezTo>
                    <a:cubicBezTo>
                      <a:pt x="10147" y="4415"/>
                      <a:pt x="10695" y="4330"/>
                      <a:pt x="11222" y="4123"/>
                    </a:cubicBezTo>
                    <a:cubicBezTo>
                      <a:pt x="12422" y="3706"/>
                      <a:pt x="13466" y="2923"/>
                      <a:pt x="14615" y="2244"/>
                    </a:cubicBezTo>
                    <a:cubicBezTo>
                      <a:pt x="15189" y="1879"/>
                      <a:pt x="15763" y="1514"/>
                      <a:pt x="16441" y="1253"/>
                    </a:cubicBezTo>
                    <a:cubicBezTo>
                      <a:pt x="17003" y="972"/>
                      <a:pt x="17607" y="775"/>
                      <a:pt x="18215" y="775"/>
                    </a:cubicBezTo>
                    <a:cubicBezTo>
                      <a:pt x="18284" y="775"/>
                      <a:pt x="18355" y="778"/>
                      <a:pt x="18425" y="783"/>
                    </a:cubicBezTo>
                    <a:lnTo>
                      <a:pt x="183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42"/>
              <p:cNvSpPr/>
              <p:nvPr/>
            </p:nvSpPr>
            <p:spPr>
              <a:xfrm flipH="1" rot="-9868476">
                <a:off x="6629304" y="3187515"/>
                <a:ext cx="114289" cy="268544"/>
              </a:xfrm>
              <a:custGeom>
                <a:rect b="b" l="l" r="r" t="t"/>
                <a:pathLst>
                  <a:path extrusionOk="0" h="15085" w="6420">
                    <a:moveTo>
                      <a:pt x="0" y="1"/>
                    </a:moveTo>
                    <a:cubicBezTo>
                      <a:pt x="0" y="4"/>
                      <a:pt x="1" y="6"/>
                      <a:pt x="3" y="8"/>
                    </a:cubicBezTo>
                    <a:lnTo>
                      <a:pt x="3" y="8"/>
                    </a:lnTo>
                    <a:cubicBezTo>
                      <a:pt x="1" y="6"/>
                      <a:pt x="0" y="3"/>
                      <a:pt x="0" y="1"/>
                    </a:cubicBezTo>
                    <a:close/>
                    <a:moveTo>
                      <a:pt x="3" y="8"/>
                    </a:moveTo>
                    <a:cubicBezTo>
                      <a:pt x="41" y="49"/>
                      <a:pt x="456" y="11"/>
                      <a:pt x="1201" y="210"/>
                    </a:cubicBezTo>
                    <a:cubicBezTo>
                      <a:pt x="1566" y="314"/>
                      <a:pt x="2036" y="523"/>
                      <a:pt x="2453" y="940"/>
                    </a:cubicBezTo>
                    <a:cubicBezTo>
                      <a:pt x="2871" y="1410"/>
                      <a:pt x="3132" y="2036"/>
                      <a:pt x="3341" y="2767"/>
                    </a:cubicBezTo>
                    <a:cubicBezTo>
                      <a:pt x="3654" y="4228"/>
                      <a:pt x="3654" y="6055"/>
                      <a:pt x="3654" y="8143"/>
                    </a:cubicBezTo>
                    <a:cubicBezTo>
                      <a:pt x="3654" y="9187"/>
                      <a:pt x="3654" y="10335"/>
                      <a:pt x="3915" y="11587"/>
                    </a:cubicBezTo>
                    <a:cubicBezTo>
                      <a:pt x="4019" y="12214"/>
                      <a:pt x="4176" y="12840"/>
                      <a:pt x="4489" y="13518"/>
                    </a:cubicBezTo>
                    <a:cubicBezTo>
                      <a:pt x="4854" y="14145"/>
                      <a:pt x="5428" y="14771"/>
                      <a:pt x="6159" y="15084"/>
                    </a:cubicBezTo>
                    <a:lnTo>
                      <a:pt x="6420" y="14354"/>
                    </a:lnTo>
                    <a:cubicBezTo>
                      <a:pt x="5846" y="14145"/>
                      <a:pt x="5376" y="13727"/>
                      <a:pt x="5115" y="13205"/>
                    </a:cubicBezTo>
                    <a:cubicBezTo>
                      <a:pt x="4802" y="12631"/>
                      <a:pt x="4645" y="12057"/>
                      <a:pt x="4489" y="11483"/>
                    </a:cubicBezTo>
                    <a:cubicBezTo>
                      <a:pt x="4280" y="10283"/>
                      <a:pt x="4228" y="9187"/>
                      <a:pt x="4176" y="8091"/>
                    </a:cubicBezTo>
                    <a:cubicBezTo>
                      <a:pt x="4071" y="6003"/>
                      <a:pt x="4019" y="4124"/>
                      <a:pt x="3549" y="2663"/>
                    </a:cubicBezTo>
                    <a:cubicBezTo>
                      <a:pt x="3341" y="1880"/>
                      <a:pt x="2975" y="1253"/>
                      <a:pt x="2506" y="836"/>
                    </a:cubicBezTo>
                    <a:cubicBezTo>
                      <a:pt x="2088" y="366"/>
                      <a:pt x="1566" y="210"/>
                      <a:pt x="1201" y="105"/>
                    </a:cubicBezTo>
                    <a:cubicBezTo>
                      <a:pt x="783" y="27"/>
                      <a:pt x="483" y="14"/>
                      <a:pt x="287" y="14"/>
                    </a:cubicBezTo>
                    <a:cubicBezTo>
                      <a:pt x="190" y="14"/>
                      <a:pt x="118" y="17"/>
                      <a:pt x="71" y="17"/>
                    </a:cubicBezTo>
                    <a:cubicBezTo>
                      <a:pt x="33" y="17"/>
                      <a:pt x="11" y="15"/>
                      <a:pt x="3" y="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42"/>
              <p:cNvSpPr/>
              <p:nvPr/>
            </p:nvSpPr>
            <p:spPr>
              <a:xfrm flipH="1" rot="-9868476">
                <a:off x="6835022" y="3029182"/>
                <a:ext cx="112438" cy="360510"/>
              </a:xfrm>
              <a:custGeom>
                <a:rect b="b" l="l" r="r" t="t"/>
                <a:pathLst>
                  <a:path extrusionOk="0" h="20251" w="6316">
                    <a:moveTo>
                      <a:pt x="0" y="0"/>
                    </a:moveTo>
                    <a:cubicBezTo>
                      <a:pt x="0" y="261"/>
                      <a:pt x="0" y="679"/>
                      <a:pt x="104" y="1200"/>
                    </a:cubicBezTo>
                    <a:cubicBezTo>
                      <a:pt x="209" y="1722"/>
                      <a:pt x="470" y="2401"/>
                      <a:pt x="992" y="3079"/>
                    </a:cubicBezTo>
                    <a:cubicBezTo>
                      <a:pt x="1461" y="3758"/>
                      <a:pt x="2140" y="4384"/>
                      <a:pt x="2975" y="5115"/>
                    </a:cubicBezTo>
                    <a:cubicBezTo>
                      <a:pt x="3706" y="5845"/>
                      <a:pt x="4645" y="6628"/>
                      <a:pt x="5219" y="7724"/>
                    </a:cubicBezTo>
                    <a:cubicBezTo>
                      <a:pt x="5532" y="8246"/>
                      <a:pt x="5741" y="8820"/>
                      <a:pt x="5793" y="9499"/>
                    </a:cubicBezTo>
                    <a:cubicBezTo>
                      <a:pt x="5846" y="9655"/>
                      <a:pt x="5846" y="9812"/>
                      <a:pt x="5846" y="9969"/>
                    </a:cubicBezTo>
                    <a:cubicBezTo>
                      <a:pt x="5846" y="10073"/>
                      <a:pt x="5846" y="10230"/>
                      <a:pt x="5793" y="10386"/>
                    </a:cubicBezTo>
                    <a:cubicBezTo>
                      <a:pt x="5741" y="10699"/>
                      <a:pt x="5585" y="10960"/>
                      <a:pt x="5428" y="11273"/>
                    </a:cubicBezTo>
                    <a:cubicBezTo>
                      <a:pt x="4802" y="12474"/>
                      <a:pt x="3967" y="13674"/>
                      <a:pt x="3340" y="15136"/>
                    </a:cubicBezTo>
                    <a:cubicBezTo>
                      <a:pt x="3079" y="15866"/>
                      <a:pt x="2818" y="16649"/>
                      <a:pt x="2714" y="17536"/>
                    </a:cubicBezTo>
                    <a:cubicBezTo>
                      <a:pt x="2610" y="18371"/>
                      <a:pt x="2662" y="19311"/>
                      <a:pt x="2923" y="20250"/>
                    </a:cubicBezTo>
                    <a:lnTo>
                      <a:pt x="3654" y="20146"/>
                    </a:lnTo>
                    <a:lnTo>
                      <a:pt x="3654" y="20094"/>
                    </a:lnTo>
                    <a:cubicBezTo>
                      <a:pt x="3393" y="19259"/>
                      <a:pt x="3340" y="18424"/>
                      <a:pt x="3393" y="17641"/>
                    </a:cubicBezTo>
                    <a:cubicBezTo>
                      <a:pt x="3497" y="16806"/>
                      <a:pt x="3706" y="16075"/>
                      <a:pt x="3967" y="15344"/>
                    </a:cubicBezTo>
                    <a:cubicBezTo>
                      <a:pt x="4541" y="13935"/>
                      <a:pt x="5376" y="12683"/>
                      <a:pt x="5950" y="11430"/>
                    </a:cubicBezTo>
                    <a:cubicBezTo>
                      <a:pt x="6107" y="11117"/>
                      <a:pt x="6211" y="10804"/>
                      <a:pt x="6263" y="10438"/>
                    </a:cubicBezTo>
                    <a:cubicBezTo>
                      <a:pt x="6315" y="10334"/>
                      <a:pt x="6315" y="10230"/>
                      <a:pt x="6315" y="10125"/>
                    </a:cubicBezTo>
                    <a:cubicBezTo>
                      <a:pt x="6315" y="10021"/>
                      <a:pt x="6315" y="9969"/>
                      <a:pt x="6315" y="9864"/>
                    </a:cubicBezTo>
                    <a:cubicBezTo>
                      <a:pt x="6263" y="9655"/>
                      <a:pt x="6263" y="9499"/>
                      <a:pt x="6211" y="9342"/>
                    </a:cubicBezTo>
                    <a:cubicBezTo>
                      <a:pt x="6107" y="8664"/>
                      <a:pt x="5846" y="7985"/>
                      <a:pt x="5480" y="7411"/>
                    </a:cubicBezTo>
                    <a:cubicBezTo>
                      <a:pt x="4802" y="6315"/>
                      <a:pt x="3810" y="5532"/>
                      <a:pt x="3027" y="4854"/>
                    </a:cubicBezTo>
                    <a:cubicBezTo>
                      <a:pt x="2244" y="4175"/>
                      <a:pt x="1514" y="3549"/>
                      <a:pt x="1044" y="2923"/>
                    </a:cubicBezTo>
                    <a:cubicBezTo>
                      <a:pt x="574" y="2296"/>
                      <a:pt x="313" y="1670"/>
                      <a:pt x="157" y="1148"/>
                    </a:cubicBezTo>
                    <a:cubicBezTo>
                      <a:pt x="52" y="679"/>
                      <a:pt x="0" y="26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42"/>
              <p:cNvSpPr/>
              <p:nvPr/>
            </p:nvSpPr>
            <p:spPr>
              <a:xfrm flipH="1" rot="-9868476">
                <a:off x="6681050" y="2431247"/>
                <a:ext cx="276893" cy="347657"/>
              </a:xfrm>
              <a:custGeom>
                <a:rect b="b" l="l" r="r" t="t"/>
                <a:pathLst>
                  <a:path extrusionOk="0" h="19529" w="15554">
                    <a:moveTo>
                      <a:pt x="15084" y="1"/>
                    </a:moveTo>
                    <a:cubicBezTo>
                      <a:pt x="14144" y="575"/>
                      <a:pt x="13309" y="1253"/>
                      <a:pt x="12631" y="2036"/>
                    </a:cubicBezTo>
                    <a:cubicBezTo>
                      <a:pt x="12005" y="2819"/>
                      <a:pt x="11483" y="3758"/>
                      <a:pt x="11170" y="4698"/>
                    </a:cubicBezTo>
                    <a:cubicBezTo>
                      <a:pt x="10856" y="5637"/>
                      <a:pt x="10700" y="6577"/>
                      <a:pt x="10543" y="7464"/>
                    </a:cubicBezTo>
                    <a:cubicBezTo>
                      <a:pt x="10387" y="8403"/>
                      <a:pt x="10282" y="9239"/>
                      <a:pt x="10074" y="10074"/>
                    </a:cubicBezTo>
                    <a:cubicBezTo>
                      <a:pt x="9865" y="10856"/>
                      <a:pt x="9604" y="11639"/>
                      <a:pt x="9238" y="12318"/>
                    </a:cubicBezTo>
                    <a:cubicBezTo>
                      <a:pt x="9082" y="12683"/>
                      <a:pt x="8925" y="12944"/>
                      <a:pt x="8664" y="13153"/>
                    </a:cubicBezTo>
                    <a:cubicBezTo>
                      <a:pt x="8403" y="13309"/>
                      <a:pt x="8038" y="13362"/>
                      <a:pt x="7673" y="13362"/>
                    </a:cubicBezTo>
                    <a:cubicBezTo>
                      <a:pt x="7307" y="13414"/>
                      <a:pt x="6942" y="13414"/>
                      <a:pt x="6577" y="13466"/>
                    </a:cubicBezTo>
                    <a:cubicBezTo>
                      <a:pt x="6211" y="13518"/>
                      <a:pt x="5846" y="13675"/>
                      <a:pt x="5585" y="13884"/>
                    </a:cubicBezTo>
                    <a:cubicBezTo>
                      <a:pt x="5481" y="14040"/>
                      <a:pt x="5324" y="14145"/>
                      <a:pt x="5272" y="14301"/>
                    </a:cubicBezTo>
                    <a:cubicBezTo>
                      <a:pt x="5168" y="14458"/>
                      <a:pt x="5115" y="14614"/>
                      <a:pt x="5063" y="14771"/>
                    </a:cubicBezTo>
                    <a:cubicBezTo>
                      <a:pt x="4959" y="15032"/>
                      <a:pt x="4854" y="15345"/>
                      <a:pt x="4750" y="15606"/>
                    </a:cubicBezTo>
                    <a:lnTo>
                      <a:pt x="4228" y="17172"/>
                    </a:lnTo>
                    <a:cubicBezTo>
                      <a:pt x="4176" y="17328"/>
                      <a:pt x="4124" y="17433"/>
                      <a:pt x="4071" y="17537"/>
                    </a:cubicBezTo>
                    <a:cubicBezTo>
                      <a:pt x="4071" y="17589"/>
                      <a:pt x="4071" y="17641"/>
                      <a:pt x="4019" y="17694"/>
                    </a:cubicBezTo>
                    <a:lnTo>
                      <a:pt x="3863" y="17798"/>
                    </a:lnTo>
                    <a:lnTo>
                      <a:pt x="3289" y="18215"/>
                    </a:lnTo>
                    <a:cubicBezTo>
                      <a:pt x="2610" y="18737"/>
                      <a:pt x="1984" y="19155"/>
                      <a:pt x="1410" y="19312"/>
                    </a:cubicBezTo>
                    <a:cubicBezTo>
                      <a:pt x="783" y="19520"/>
                      <a:pt x="314" y="19520"/>
                      <a:pt x="1" y="19520"/>
                    </a:cubicBezTo>
                    <a:cubicBezTo>
                      <a:pt x="126" y="19520"/>
                      <a:pt x="284" y="19529"/>
                      <a:pt x="470" y="19529"/>
                    </a:cubicBezTo>
                    <a:cubicBezTo>
                      <a:pt x="748" y="19529"/>
                      <a:pt x="1086" y="19510"/>
                      <a:pt x="1462" y="19416"/>
                    </a:cubicBezTo>
                    <a:cubicBezTo>
                      <a:pt x="2088" y="19207"/>
                      <a:pt x="2767" y="18790"/>
                      <a:pt x="3497" y="18268"/>
                    </a:cubicBezTo>
                    <a:lnTo>
                      <a:pt x="4071" y="17850"/>
                    </a:lnTo>
                    <a:cubicBezTo>
                      <a:pt x="4124" y="17850"/>
                      <a:pt x="4176" y="17798"/>
                      <a:pt x="4228" y="17746"/>
                    </a:cubicBezTo>
                    <a:cubicBezTo>
                      <a:pt x="4280" y="17694"/>
                      <a:pt x="4280" y="17641"/>
                      <a:pt x="4332" y="17537"/>
                    </a:cubicBezTo>
                    <a:cubicBezTo>
                      <a:pt x="4385" y="17433"/>
                      <a:pt x="4437" y="17328"/>
                      <a:pt x="4489" y="17172"/>
                    </a:cubicBezTo>
                    <a:lnTo>
                      <a:pt x="5011" y="15606"/>
                    </a:lnTo>
                    <a:cubicBezTo>
                      <a:pt x="5115" y="15345"/>
                      <a:pt x="5272" y="15084"/>
                      <a:pt x="5376" y="14771"/>
                    </a:cubicBezTo>
                    <a:cubicBezTo>
                      <a:pt x="5428" y="14666"/>
                      <a:pt x="5533" y="14510"/>
                      <a:pt x="5585" y="14405"/>
                    </a:cubicBezTo>
                    <a:cubicBezTo>
                      <a:pt x="5689" y="14301"/>
                      <a:pt x="5794" y="14197"/>
                      <a:pt x="5898" y="14092"/>
                    </a:cubicBezTo>
                    <a:cubicBezTo>
                      <a:pt x="6420" y="13727"/>
                      <a:pt x="7099" y="13779"/>
                      <a:pt x="7881" y="13727"/>
                    </a:cubicBezTo>
                    <a:cubicBezTo>
                      <a:pt x="8247" y="13727"/>
                      <a:pt x="8717" y="13675"/>
                      <a:pt x="9030" y="13414"/>
                    </a:cubicBezTo>
                    <a:cubicBezTo>
                      <a:pt x="9186" y="13257"/>
                      <a:pt x="9343" y="13101"/>
                      <a:pt x="9447" y="12944"/>
                    </a:cubicBezTo>
                    <a:cubicBezTo>
                      <a:pt x="9552" y="12735"/>
                      <a:pt x="9656" y="12579"/>
                      <a:pt x="9760" y="12422"/>
                    </a:cubicBezTo>
                    <a:cubicBezTo>
                      <a:pt x="10074" y="11692"/>
                      <a:pt x="10387" y="10961"/>
                      <a:pt x="10595" y="10126"/>
                    </a:cubicBezTo>
                    <a:cubicBezTo>
                      <a:pt x="11065" y="8456"/>
                      <a:pt x="11222" y="6577"/>
                      <a:pt x="11848" y="4854"/>
                    </a:cubicBezTo>
                    <a:cubicBezTo>
                      <a:pt x="12161" y="4019"/>
                      <a:pt x="12631" y="3184"/>
                      <a:pt x="13257" y="2506"/>
                    </a:cubicBezTo>
                    <a:cubicBezTo>
                      <a:pt x="13883" y="1775"/>
                      <a:pt x="14666" y="1149"/>
                      <a:pt x="15554" y="627"/>
                    </a:cubicBezTo>
                    <a:lnTo>
                      <a:pt x="150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42"/>
              <p:cNvSpPr/>
              <p:nvPr/>
            </p:nvSpPr>
            <p:spPr>
              <a:xfrm flipH="1" rot="-9868476">
                <a:off x="6091045" y="2670284"/>
                <a:ext cx="1002541" cy="203495"/>
              </a:xfrm>
              <a:custGeom>
                <a:rect b="b" l="l" r="r" t="t"/>
                <a:pathLst>
                  <a:path extrusionOk="0" h="11431" w="56316">
                    <a:moveTo>
                      <a:pt x="1" y="1"/>
                    </a:moveTo>
                    <a:cubicBezTo>
                      <a:pt x="1" y="1"/>
                      <a:pt x="366" y="1"/>
                      <a:pt x="1097" y="53"/>
                    </a:cubicBezTo>
                    <a:cubicBezTo>
                      <a:pt x="1775" y="157"/>
                      <a:pt x="2871" y="314"/>
                      <a:pt x="4228" y="679"/>
                    </a:cubicBezTo>
                    <a:cubicBezTo>
                      <a:pt x="5585" y="1045"/>
                      <a:pt x="7203" y="1723"/>
                      <a:pt x="9082" y="2662"/>
                    </a:cubicBezTo>
                    <a:lnTo>
                      <a:pt x="12161" y="4176"/>
                    </a:lnTo>
                    <a:cubicBezTo>
                      <a:pt x="13257" y="4698"/>
                      <a:pt x="14406" y="5272"/>
                      <a:pt x="15710" y="5690"/>
                    </a:cubicBezTo>
                    <a:cubicBezTo>
                      <a:pt x="17067" y="6107"/>
                      <a:pt x="18477" y="6420"/>
                      <a:pt x="19990" y="6420"/>
                    </a:cubicBezTo>
                    <a:cubicBezTo>
                      <a:pt x="20773" y="6420"/>
                      <a:pt x="21556" y="6368"/>
                      <a:pt x="22287" y="6264"/>
                    </a:cubicBezTo>
                    <a:cubicBezTo>
                      <a:pt x="23070" y="6159"/>
                      <a:pt x="23800" y="5951"/>
                      <a:pt x="24531" y="5846"/>
                    </a:cubicBezTo>
                    <a:cubicBezTo>
                      <a:pt x="25209" y="5711"/>
                      <a:pt x="25887" y="5575"/>
                      <a:pt x="26497" y="5575"/>
                    </a:cubicBezTo>
                    <a:cubicBezTo>
                      <a:pt x="26591" y="5575"/>
                      <a:pt x="26684" y="5578"/>
                      <a:pt x="26775" y="5585"/>
                    </a:cubicBezTo>
                    <a:cubicBezTo>
                      <a:pt x="27140" y="5585"/>
                      <a:pt x="27401" y="5690"/>
                      <a:pt x="27662" y="5846"/>
                    </a:cubicBezTo>
                    <a:cubicBezTo>
                      <a:pt x="27976" y="6003"/>
                      <a:pt x="28236" y="6316"/>
                      <a:pt x="28550" y="6577"/>
                    </a:cubicBezTo>
                    <a:cubicBezTo>
                      <a:pt x="29176" y="7203"/>
                      <a:pt x="29750" y="7934"/>
                      <a:pt x="30429" y="8612"/>
                    </a:cubicBezTo>
                    <a:cubicBezTo>
                      <a:pt x="30742" y="8978"/>
                      <a:pt x="31107" y="9343"/>
                      <a:pt x="31525" y="9656"/>
                    </a:cubicBezTo>
                    <a:cubicBezTo>
                      <a:pt x="31942" y="10022"/>
                      <a:pt x="32360" y="10335"/>
                      <a:pt x="32882" y="10596"/>
                    </a:cubicBezTo>
                    <a:cubicBezTo>
                      <a:pt x="33873" y="11118"/>
                      <a:pt x="34969" y="11378"/>
                      <a:pt x="36013" y="11431"/>
                    </a:cubicBezTo>
                    <a:cubicBezTo>
                      <a:pt x="37057" y="11431"/>
                      <a:pt x="38101" y="11326"/>
                      <a:pt x="39092" y="11065"/>
                    </a:cubicBezTo>
                    <a:cubicBezTo>
                      <a:pt x="41076" y="10648"/>
                      <a:pt x="42902" y="9917"/>
                      <a:pt x="44781" y="9291"/>
                    </a:cubicBezTo>
                    <a:cubicBezTo>
                      <a:pt x="46712" y="8612"/>
                      <a:pt x="48643" y="7986"/>
                      <a:pt x="50679" y="7777"/>
                    </a:cubicBezTo>
                    <a:cubicBezTo>
                      <a:pt x="51044" y="7725"/>
                      <a:pt x="55794" y="7516"/>
                      <a:pt x="56159" y="7516"/>
                    </a:cubicBezTo>
                    <a:cubicBezTo>
                      <a:pt x="56316" y="6786"/>
                      <a:pt x="52088" y="6212"/>
                      <a:pt x="52297" y="5481"/>
                    </a:cubicBezTo>
                    <a:lnTo>
                      <a:pt x="52297" y="5481"/>
                    </a:lnTo>
                    <a:cubicBezTo>
                      <a:pt x="51566" y="5533"/>
                      <a:pt x="50783" y="5585"/>
                      <a:pt x="50053" y="5690"/>
                    </a:cubicBezTo>
                    <a:cubicBezTo>
                      <a:pt x="47756" y="6055"/>
                      <a:pt x="45721" y="6786"/>
                      <a:pt x="43790" y="7516"/>
                    </a:cubicBezTo>
                    <a:cubicBezTo>
                      <a:pt x="41858" y="8247"/>
                      <a:pt x="40084" y="9030"/>
                      <a:pt x="38309" y="9447"/>
                    </a:cubicBezTo>
                    <a:cubicBezTo>
                      <a:pt x="37494" y="9629"/>
                      <a:pt x="36756" y="9771"/>
                      <a:pt x="35995" y="9771"/>
                    </a:cubicBezTo>
                    <a:cubicBezTo>
                      <a:pt x="35880" y="9771"/>
                      <a:pt x="35764" y="9767"/>
                      <a:pt x="35648" y="9761"/>
                    </a:cubicBezTo>
                    <a:cubicBezTo>
                      <a:pt x="34760" y="9708"/>
                      <a:pt x="33978" y="9500"/>
                      <a:pt x="33247" y="9134"/>
                    </a:cubicBezTo>
                    <a:cubicBezTo>
                      <a:pt x="32882" y="8925"/>
                      <a:pt x="32516" y="8665"/>
                      <a:pt x="32203" y="8404"/>
                    </a:cubicBezTo>
                    <a:cubicBezTo>
                      <a:pt x="31890" y="8143"/>
                      <a:pt x="31525" y="7777"/>
                      <a:pt x="31211" y="7464"/>
                    </a:cubicBezTo>
                    <a:cubicBezTo>
                      <a:pt x="30533" y="6786"/>
                      <a:pt x="29959" y="6159"/>
                      <a:pt x="29228" y="5481"/>
                    </a:cubicBezTo>
                    <a:cubicBezTo>
                      <a:pt x="28863" y="5115"/>
                      <a:pt x="28445" y="4802"/>
                      <a:pt x="27923" y="4594"/>
                    </a:cubicBezTo>
                    <a:cubicBezTo>
                      <a:pt x="27349" y="4333"/>
                      <a:pt x="26827" y="4333"/>
                      <a:pt x="26358" y="4333"/>
                    </a:cubicBezTo>
                    <a:cubicBezTo>
                      <a:pt x="25470" y="4385"/>
                      <a:pt x="24687" y="4594"/>
                      <a:pt x="23905" y="4750"/>
                    </a:cubicBezTo>
                    <a:cubicBezTo>
                      <a:pt x="23174" y="4959"/>
                      <a:pt x="22443" y="5168"/>
                      <a:pt x="21713" y="5272"/>
                    </a:cubicBezTo>
                    <a:cubicBezTo>
                      <a:pt x="21034" y="5376"/>
                      <a:pt x="20356" y="5481"/>
                      <a:pt x="19625" y="5481"/>
                    </a:cubicBezTo>
                    <a:cubicBezTo>
                      <a:pt x="18268" y="5481"/>
                      <a:pt x="16911" y="5220"/>
                      <a:pt x="15658" y="4855"/>
                    </a:cubicBezTo>
                    <a:cubicBezTo>
                      <a:pt x="14406" y="4489"/>
                      <a:pt x="13257" y="4019"/>
                      <a:pt x="12161" y="3498"/>
                    </a:cubicBezTo>
                    <a:lnTo>
                      <a:pt x="9082" y="2141"/>
                    </a:lnTo>
                    <a:cubicBezTo>
                      <a:pt x="7203" y="1305"/>
                      <a:pt x="5533" y="731"/>
                      <a:pt x="4176" y="418"/>
                    </a:cubicBezTo>
                    <a:cubicBezTo>
                      <a:pt x="2819" y="157"/>
                      <a:pt x="1775" y="53"/>
                      <a:pt x="10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42"/>
              <p:cNvSpPr/>
              <p:nvPr/>
            </p:nvSpPr>
            <p:spPr>
              <a:xfrm flipH="1" rot="-9868476">
                <a:off x="6404532" y="2851532"/>
                <a:ext cx="519393" cy="725666"/>
              </a:xfrm>
              <a:custGeom>
                <a:rect b="b" l="l" r="r" t="t"/>
                <a:pathLst>
                  <a:path extrusionOk="0" h="40763" w="29176">
                    <a:moveTo>
                      <a:pt x="2134" y="1"/>
                    </a:moveTo>
                    <a:cubicBezTo>
                      <a:pt x="1725" y="1"/>
                      <a:pt x="1376" y="45"/>
                      <a:pt x="1096" y="105"/>
                    </a:cubicBezTo>
                    <a:cubicBezTo>
                      <a:pt x="313" y="210"/>
                      <a:pt x="0" y="418"/>
                      <a:pt x="0" y="418"/>
                    </a:cubicBezTo>
                    <a:cubicBezTo>
                      <a:pt x="0" y="418"/>
                      <a:pt x="366" y="262"/>
                      <a:pt x="1149" y="105"/>
                    </a:cubicBezTo>
                    <a:cubicBezTo>
                      <a:pt x="1354" y="76"/>
                      <a:pt x="1602" y="55"/>
                      <a:pt x="1883" y="55"/>
                    </a:cubicBezTo>
                    <a:cubicBezTo>
                      <a:pt x="2602" y="55"/>
                      <a:pt x="3544" y="192"/>
                      <a:pt x="4593" y="679"/>
                    </a:cubicBezTo>
                    <a:cubicBezTo>
                      <a:pt x="6107" y="1306"/>
                      <a:pt x="7777" y="2506"/>
                      <a:pt x="9343" y="4281"/>
                    </a:cubicBezTo>
                    <a:cubicBezTo>
                      <a:pt x="10125" y="5168"/>
                      <a:pt x="10856" y="6212"/>
                      <a:pt x="11482" y="7360"/>
                    </a:cubicBezTo>
                    <a:cubicBezTo>
                      <a:pt x="11796" y="7986"/>
                      <a:pt x="12057" y="8612"/>
                      <a:pt x="12265" y="9239"/>
                    </a:cubicBezTo>
                    <a:cubicBezTo>
                      <a:pt x="12422" y="9917"/>
                      <a:pt x="12422" y="10596"/>
                      <a:pt x="12318" y="11274"/>
                    </a:cubicBezTo>
                    <a:cubicBezTo>
                      <a:pt x="12109" y="12683"/>
                      <a:pt x="11639" y="14093"/>
                      <a:pt x="11378" y="15711"/>
                    </a:cubicBezTo>
                    <a:cubicBezTo>
                      <a:pt x="11274" y="16493"/>
                      <a:pt x="11169" y="17381"/>
                      <a:pt x="11326" y="18268"/>
                    </a:cubicBezTo>
                    <a:cubicBezTo>
                      <a:pt x="11378" y="18738"/>
                      <a:pt x="11482" y="19207"/>
                      <a:pt x="11743" y="19677"/>
                    </a:cubicBezTo>
                    <a:cubicBezTo>
                      <a:pt x="11848" y="19886"/>
                      <a:pt x="12004" y="20147"/>
                      <a:pt x="12161" y="20303"/>
                    </a:cubicBezTo>
                    <a:cubicBezTo>
                      <a:pt x="12318" y="20512"/>
                      <a:pt x="12474" y="20721"/>
                      <a:pt x="12683" y="20877"/>
                    </a:cubicBezTo>
                    <a:cubicBezTo>
                      <a:pt x="13048" y="21243"/>
                      <a:pt x="13466" y="21556"/>
                      <a:pt x="13988" y="21765"/>
                    </a:cubicBezTo>
                    <a:cubicBezTo>
                      <a:pt x="14457" y="21974"/>
                      <a:pt x="14927" y="22130"/>
                      <a:pt x="15449" y="22234"/>
                    </a:cubicBezTo>
                    <a:cubicBezTo>
                      <a:pt x="15945" y="22287"/>
                      <a:pt x="16441" y="22300"/>
                      <a:pt x="16930" y="22300"/>
                    </a:cubicBezTo>
                    <a:cubicBezTo>
                      <a:pt x="17419" y="22300"/>
                      <a:pt x="17902" y="22287"/>
                      <a:pt x="18372" y="22287"/>
                    </a:cubicBezTo>
                    <a:cubicBezTo>
                      <a:pt x="19311" y="22287"/>
                      <a:pt x="20251" y="22391"/>
                      <a:pt x="21086" y="22809"/>
                    </a:cubicBezTo>
                    <a:cubicBezTo>
                      <a:pt x="21294" y="22913"/>
                      <a:pt x="21451" y="23017"/>
                      <a:pt x="21660" y="23174"/>
                    </a:cubicBezTo>
                    <a:cubicBezTo>
                      <a:pt x="21869" y="23331"/>
                      <a:pt x="22077" y="23487"/>
                      <a:pt x="22234" y="23644"/>
                    </a:cubicBezTo>
                    <a:cubicBezTo>
                      <a:pt x="22599" y="23957"/>
                      <a:pt x="22860" y="24374"/>
                      <a:pt x="23121" y="24792"/>
                    </a:cubicBezTo>
                    <a:cubicBezTo>
                      <a:pt x="23695" y="25679"/>
                      <a:pt x="24061" y="26671"/>
                      <a:pt x="24426" y="27715"/>
                    </a:cubicBezTo>
                    <a:cubicBezTo>
                      <a:pt x="24791" y="28706"/>
                      <a:pt x="25104" y="29802"/>
                      <a:pt x="25418" y="30846"/>
                    </a:cubicBezTo>
                    <a:cubicBezTo>
                      <a:pt x="25992" y="33038"/>
                      <a:pt x="26566" y="35335"/>
                      <a:pt x="27453" y="37631"/>
                    </a:cubicBezTo>
                    <a:cubicBezTo>
                      <a:pt x="27871" y="38675"/>
                      <a:pt x="28340" y="39719"/>
                      <a:pt x="28862" y="40763"/>
                    </a:cubicBezTo>
                    <a:cubicBezTo>
                      <a:pt x="28914" y="40606"/>
                      <a:pt x="28967" y="40502"/>
                      <a:pt x="29019" y="40345"/>
                    </a:cubicBezTo>
                    <a:cubicBezTo>
                      <a:pt x="29071" y="39771"/>
                      <a:pt x="29123" y="39145"/>
                      <a:pt x="29175" y="38518"/>
                    </a:cubicBezTo>
                    <a:cubicBezTo>
                      <a:pt x="28967" y="38049"/>
                      <a:pt x="28758" y="37579"/>
                      <a:pt x="28549" y="37109"/>
                    </a:cubicBezTo>
                    <a:cubicBezTo>
                      <a:pt x="27714" y="34865"/>
                      <a:pt x="27088" y="32568"/>
                      <a:pt x="26409" y="30376"/>
                    </a:cubicBezTo>
                    <a:cubicBezTo>
                      <a:pt x="26096" y="29280"/>
                      <a:pt x="25731" y="28184"/>
                      <a:pt x="25313" y="27141"/>
                    </a:cubicBezTo>
                    <a:cubicBezTo>
                      <a:pt x="24948" y="26044"/>
                      <a:pt x="24478" y="25001"/>
                      <a:pt x="23800" y="24061"/>
                    </a:cubicBezTo>
                    <a:cubicBezTo>
                      <a:pt x="23434" y="23539"/>
                      <a:pt x="23069" y="23122"/>
                      <a:pt x="22599" y="22704"/>
                    </a:cubicBezTo>
                    <a:cubicBezTo>
                      <a:pt x="22443" y="22600"/>
                      <a:pt x="22338" y="22495"/>
                      <a:pt x="22234" y="22443"/>
                    </a:cubicBezTo>
                    <a:lnTo>
                      <a:pt x="21869" y="22182"/>
                    </a:lnTo>
                    <a:cubicBezTo>
                      <a:pt x="21608" y="22026"/>
                      <a:pt x="21347" y="21921"/>
                      <a:pt x="21086" y="21765"/>
                    </a:cubicBezTo>
                    <a:cubicBezTo>
                      <a:pt x="20167" y="21431"/>
                      <a:pt x="19315" y="21397"/>
                      <a:pt x="18504" y="21397"/>
                    </a:cubicBezTo>
                    <a:cubicBezTo>
                      <a:pt x="18301" y="21397"/>
                      <a:pt x="18100" y="21399"/>
                      <a:pt x="17902" y="21399"/>
                    </a:cubicBezTo>
                    <a:cubicBezTo>
                      <a:pt x="17432" y="21426"/>
                      <a:pt x="16963" y="21452"/>
                      <a:pt x="16499" y="21452"/>
                    </a:cubicBezTo>
                    <a:cubicBezTo>
                      <a:pt x="16036" y="21452"/>
                      <a:pt x="15580" y="21426"/>
                      <a:pt x="15136" y="21347"/>
                    </a:cubicBezTo>
                    <a:cubicBezTo>
                      <a:pt x="14301" y="21191"/>
                      <a:pt x="13518" y="20773"/>
                      <a:pt x="12944" y="20147"/>
                    </a:cubicBezTo>
                    <a:cubicBezTo>
                      <a:pt x="12318" y="19521"/>
                      <a:pt x="12057" y="18738"/>
                      <a:pt x="11952" y="17955"/>
                    </a:cubicBezTo>
                    <a:cubicBezTo>
                      <a:pt x="11848" y="17120"/>
                      <a:pt x="11952" y="16337"/>
                      <a:pt x="12057" y="15554"/>
                    </a:cubicBezTo>
                    <a:cubicBezTo>
                      <a:pt x="12318" y="14040"/>
                      <a:pt x="12735" y="12579"/>
                      <a:pt x="12892" y="11118"/>
                    </a:cubicBezTo>
                    <a:cubicBezTo>
                      <a:pt x="12944" y="10387"/>
                      <a:pt x="12892" y="9604"/>
                      <a:pt x="12631" y="8926"/>
                    </a:cubicBezTo>
                    <a:cubicBezTo>
                      <a:pt x="12370" y="8195"/>
                      <a:pt x="12057" y="7569"/>
                      <a:pt x="11743" y="6994"/>
                    </a:cubicBezTo>
                    <a:cubicBezTo>
                      <a:pt x="11065" y="5794"/>
                      <a:pt x="10230" y="4802"/>
                      <a:pt x="9447" y="3915"/>
                    </a:cubicBezTo>
                    <a:cubicBezTo>
                      <a:pt x="7777" y="2193"/>
                      <a:pt x="6055" y="1045"/>
                      <a:pt x="4541" y="471"/>
                    </a:cubicBezTo>
                    <a:cubicBezTo>
                      <a:pt x="3607" y="116"/>
                      <a:pt x="2793" y="1"/>
                      <a:pt x="2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42"/>
              <p:cNvSpPr/>
              <p:nvPr/>
            </p:nvSpPr>
            <p:spPr>
              <a:xfrm flipH="1" rot="-9868476">
                <a:off x="5976371" y="2345079"/>
                <a:ext cx="1157704" cy="430205"/>
              </a:xfrm>
              <a:custGeom>
                <a:rect b="b" l="l" r="r" t="t"/>
                <a:pathLst>
                  <a:path extrusionOk="0" h="24166" w="65032">
                    <a:moveTo>
                      <a:pt x="63876" y="1593"/>
                    </a:moveTo>
                    <a:lnTo>
                      <a:pt x="65031" y="2088"/>
                    </a:lnTo>
                    <a:cubicBezTo>
                      <a:pt x="64720" y="1806"/>
                      <a:pt x="64327" y="1650"/>
                      <a:pt x="63876" y="1593"/>
                    </a:cubicBezTo>
                    <a:close/>
                    <a:moveTo>
                      <a:pt x="60282" y="0"/>
                    </a:moveTo>
                    <a:cubicBezTo>
                      <a:pt x="57516" y="992"/>
                      <a:pt x="55219" y="2506"/>
                      <a:pt x="53132" y="4124"/>
                    </a:cubicBezTo>
                    <a:cubicBezTo>
                      <a:pt x="51044" y="5741"/>
                      <a:pt x="49217" y="7464"/>
                      <a:pt x="47443" y="9134"/>
                    </a:cubicBezTo>
                    <a:cubicBezTo>
                      <a:pt x="43946" y="12526"/>
                      <a:pt x="40815" y="15814"/>
                      <a:pt x="37318" y="18163"/>
                    </a:cubicBezTo>
                    <a:cubicBezTo>
                      <a:pt x="36430" y="18737"/>
                      <a:pt x="35543" y="19259"/>
                      <a:pt x="34656" y="19677"/>
                    </a:cubicBezTo>
                    <a:cubicBezTo>
                      <a:pt x="34447" y="19781"/>
                      <a:pt x="34186" y="19885"/>
                      <a:pt x="33925" y="19990"/>
                    </a:cubicBezTo>
                    <a:cubicBezTo>
                      <a:pt x="33717" y="20094"/>
                      <a:pt x="33508" y="20199"/>
                      <a:pt x="33299" y="20303"/>
                    </a:cubicBezTo>
                    <a:cubicBezTo>
                      <a:pt x="32829" y="20512"/>
                      <a:pt x="32412" y="20616"/>
                      <a:pt x="31942" y="20721"/>
                    </a:cubicBezTo>
                    <a:cubicBezTo>
                      <a:pt x="31472" y="20828"/>
                      <a:pt x="30992" y="20873"/>
                      <a:pt x="30506" y="20873"/>
                    </a:cubicBezTo>
                    <a:cubicBezTo>
                      <a:pt x="29099" y="20873"/>
                      <a:pt x="27636" y="20495"/>
                      <a:pt x="26201" y="20146"/>
                    </a:cubicBezTo>
                    <a:cubicBezTo>
                      <a:pt x="25418" y="20042"/>
                      <a:pt x="24740" y="19364"/>
                      <a:pt x="23800" y="18842"/>
                    </a:cubicBezTo>
                    <a:cubicBezTo>
                      <a:pt x="23539" y="18685"/>
                      <a:pt x="23278" y="18581"/>
                      <a:pt x="22965" y="18528"/>
                    </a:cubicBezTo>
                    <a:cubicBezTo>
                      <a:pt x="22887" y="18502"/>
                      <a:pt x="22808" y="18489"/>
                      <a:pt x="22724" y="18489"/>
                    </a:cubicBezTo>
                    <a:cubicBezTo>
                      <a:pt x="22639" y="18489"/>
                      <a:pt x="22548" y="18502"/>
                      <a:pt x="22443" y="18528"/>
                    </a:cubicBezTo>
                    <a:cubicBezTo>
                      <a:pt x="22339" y="18528"/>
                      <a:pt x="22234" y="18581"/>
                      <a:pt x="22078" y="18581"/>
                    </a:cubicBezTo>
                    <a:cubicBezTo>
                      <a:pt x="21869" y="18685"/>
                      <a:pt x="21608" y="18737"/>
                      <a:pt x="21347" y="18946"/>
                    </a:cubicBezTo>
                    <a:cubicBezTo>
                      <a:pt x="21138" y="19103"/>
                      <a:pt x="20930" y="19364"/>
                      <a:pt x="20877" y="19677"/>
                    </a:cubicBezTo>
                    <a:cubicBezTo>
                      <a:pt x="20825" y="19990"/>
                      <a:pt x="20825" y="20251"/>
                      <a:pt x="20825" y="20460"/>
                    </a:cubicBezTo>
                    <a:cubicBezTo>
                      <a:pt x="20825" y="20668"/>
                      <a:pt x="20877" y="20877"/>
                      <a:pt x="20825" y="21034"/>
                    </a:cubicBezTo>
                    <a:cubicBezTo>
                      <a:pt x="20825" y="21190"/>
                      <a:pt x="20773" y="21295"/>
                      <a:pt x="20721" y="21399"/>
                    </a:cubicBezTo>
                    <a:cubicBezTo>
                      <a:pt x="20669" y="21451"/>
                      <a:pt x="20616" y="21451"/>
                      <a:pt x="20564" y="21503"/>
                    </a:cubicBezTo>
                    <a:cubicBezTo>
                      <a:pt x="20512" y="21556"/>
                      <a:pt x="20512" y="21556"/>
                      <a:pt x="20460" y="21556"/>
                    </a:cubicBezTo>
                    <a:cubicBezTo>
                      <a:pt x="20460" y="21556"/>
                      <a:pt x="20355" y="21608"/>
                      <a:pt x="20355" y="21608"/>
                    </a:cubicBezTo>
                    <a:lnTo>
                      <a:pt x="20303" y="21660"/>
                    </a:lnTo>
                    <a:cubicBezTo>
                      <a:pt x="19677" y="22077"/>
                      <a:pt x="18999" y="22443"/>
                      <a:pt x="18320" y="22704"/>
                    </a:cubicBezTo>
                    <a:cubicBezTo>
                      <a:pt x="16963" y="23226"/>
                      <a:pt x="15554" y="23487"/>
                      <a:pt x="14197" y="23539"/>
                    </a:cubicBezTo>
                    <a:cubicBezTo>
                      <a:pt x="14018" y="23546"/>
                      <a:pt x="13841" y="23549"/>
                      <a:pt x="13664" y="23549"/>
                    </a:cubicBezTo>
                    <a:cubicBezTo>
                      <a:pt x="12499" y="23549"/>
                      <a:pt x="11377" y="23407"/>
                      <a:pt x="10335" y="23226"/>
                    </a:cubicBezTo>
                    <a:cubicBezTo>
                      <a:pt x="7986" y="22756"/>
                      <a:pt x="6003" y="21973"/>
                      <a:pt x="4437" y="21242"/>
                    </a:cubicBezTo>
                    <a:cubicBezTo>
                      <a:pt x="3706" y="20877"/>
                      <a:pt x="3028" y="20512"/>
                      <a:pt x="2454" y="20199"/>
                    </a:cubicBezTo>
                    <a:cubicBezTo>
                      <a:pt x="1880" y="19885"/>
                      <a:pt x="1410" y="19624"/>
                      <a:pt x="1045" y="19364"/>
                    </a:cubicBezTo>
                    <a:cubicBezTo>
                      <a:pt x="314" y="18842"/>
                      <a:pt x="1" y="18529"/>
                      <a:pt x="1" y="18528"/>
                    </a:cubicBezTo>
                    <a:lnTo>
                      <a:pt x="1" y="18528"/>
                    </a:lnTo>
                    <a:cubicBezTo>
                      <a:pt x="1" y="18529"/>
                      <a:pt x="314" y="18894"/>
                      <a:pt x="1045" y="19416"/>
                    </a:cubicBezTo>
                    <a:cubicBezTo>
                      <a:pt x="1410" y="19677"/>
                      <a:pt x="1880" y="19990"/>
                      <a:pt x="2454" y="20355"/>
                    </a:cubicBezTo>
                    <a:cubicBezTo>
                      <a:pt x="3028" y="20668"/>
                      <a:pt x="3706" y="21086"/>
                      <a:pt x="4489" y="21503"/>
                    </a:cubicBezTo>
                    <a:cubicBezTo>
                      <a:pt x="6003" y="22338"/>
                      <a:pt x="8038" y="23226"/>
                      <a:pt x="10491" y="23748"/>
                    </a:cubicBezTo>
                    <a:cubicBezTo>
                      <a:pt x="11744" y="24009"/>
                      <a:pt x="13101" y="24165"/>
                      <a:pt x="14562" y="24165"/>
                    </a:cubicBezTo>
                    <a:cubicBezTo>
                      <a:pt x="15971" y="24113"/>
                      <a:pt x="17485" y="23904"/>
                      <a:pt x="18946" y="23330"/>
                    </a:cubicBezTo>
                    <a:cubicBezTo>
                      <a:pt x="19677" y="23069"/>
                      <a:pt x="20408" y="22652"/>
                      <a:pt x="21138" y="22234"/>
                    </a:cubicBezTo>
                    <a:cubicBezTo>
                      <a:pt x="21347" y="22077"/>
                      <a:pt x="21504" y="21869"/>
                      <a:pt x="21608" y="21608"/>
                    </a:cubicBezTo>
                    <a:cubicBezTo>
                      <a:pt x="21765" y="21347"/>
                      <a:pt x="21765" y="21086"/>
                      <a:pt x="21765" y="20825"/>
                    </a:cubicBezTo>
                    <a:cubicBezTo>
                      <a:pt x="21765" y="20616"/>
                      <a:pt x="21765" y="20407"/>
                      <a:pt x="21765" y="20251"/>
                    </a:cubicBezTo>
                    <a:cubicBezTo>
                      <a:pt x="21765" y="20042"/>
                      <a:pt x="21817" y="19938"/>
                      <a:pt x="21869" y="19885"/>
                    </a:cubicBezTo>
                    <a:cubicBezTo>
                      <a:pt x="21973" y="19729"/>
                      <a:pt x="22026" y="19677"/>
                      <a:pt x="22182" y="19624"/>
                    </a:cubicBezTo>
                    <a:cubicBezTo>
                      <a:pt x="22339" y="19572"/>
                      <a:pt x="22495" y="19572"/>
                      <a:pt x="22704" y="19520"/>
                    </a:cubicBezTo>
                    <a:cubicBezTo>
                      <a:pt x="22726" y="19515"/>
                      <a:pt x="22749" y="19512"/>
                      <a:pt x="22774" y="19512"/>
                    </a:cubicBezTo>
                    <a:cubicBezTo>
                      <a:pt x="22989" y="19512"/>
                      <a:pt x="23316" y="19704"/>
                      <a:pt x="23644" y="19938"/>
                    </a:cubicBezTo>
                    <a:cubicBezTo>
                      <a:pt x="24009" y="20146"/>
                      <a:pt x="24426" y="20460"/>
                      <a:pt x="24844" y="20773"/>
                    </a:cubicBezTo>
                    <a:cubicBezTo>
                      <a:pt x="25105" y="20929"/>
                      <a:pt x="25366" y="21086"/>
                      <a:pt x="25679" y="21190"/>
                    </a:cubicBezTo>
                    <a:lnTo>
                      <a:pt x="26410" y="21347"/>
                    </a:lnTo>
                    <a:cubicBezTo>
                      <a:pt x="27349" y="21608"/>
                      <a:pt x="28341" y="21921"/>
                      <a:pt x="29437" y="22077"/>
                    </a:cubicBezTo>
                    <a:cubicBezTo>
                      <a:pt x="29892" y="22146"/>
                      <a:pt x="30368" y="22184"/>
                      <a:pt x="30846" y="22184"/>
                    </a:cubicBezTo>
                    <a:cubicBezTo>
                      <a:pt x="31463" y="22184"/>
                      <a:pt x="32084" y="22120"/>
                      <a:pt x="32673" y="21973"/>
                    </a:cubicBezTo>
                    <a:cubicBezTo>
                      <a:pt x="33247" y="21869"/>
                      <a:pt x="33769" y="21660"/>
                      <a:pt x="34238" y="21451"/>
                    </a:cubicBezTo>
                    <a:lnTo>
                      <a:pt x="35700" y="20825"/>
                    </a:lnTo>
                    <a:cubicBezTo>
                      <a:pt x="36639" y="20407"/>
                      <a:pt x="37631" y="19885"/>
                      <a:pt x="38518" y="19259"/>
                    </a:cubicBezTo>
                    <a:cubicBezTo>
                      <a:pt x="42224" y="16911"/>
                      <a:pt x="45512" y="13675"/>
                      <a:pt x="49009" y="10491"/>
                    </a:cubicBezTo>
                    <a:cubicBezTo>
                      <a:pt x="50783" y="8873"/>
                      <a:pt x="52610" y="7255"/>
                      <a:pt x="54645" y="5794"/>
                    </a:cubicBezTo>
                    <a:cubicBezTo>
                      <a:pt x="56263" y="4601"/>
                      <a:pt x="60695" y="1568"/>
                      <a:pt x="63463" y="1568"/>
                    </a:cubicBezTo>
                    <a:cubicBezTo>
                      <a:pt x="63605" y="1568"/>
                      <a:pt x="63743" y="1576"/>
                      <a:pt x="63876" y="1593"/>
                    </a:cubicBezTo>
                    <a:lnTo>
                      <a:pt x="63876" y="1593"/>
                    </a:lnTo>
                    <a:lnTo>
                      <a:pt x="60282" y="53"/>
                    </a:lnTo>
                    <a:lnTo>
                      <a:pt x="60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42"/>
              <p:cNvSpPr/>
              <p:nvPr/>
            </p:nvSpPr>
            <p:spPr>
              <a:xfrm flipH="1" rot="-9868476">
                <a:off x="6183488" y="2225024"/>
                <a:ext cx="511952" cy="167250"/>
              </a:xfrm>
              <a:custGeom>
                <a:rect b="b" l="l" r="r" t="t"/>
                <a:pathLst>
                  <a:path extrusionOk="0" h="9395" w="28758">
                    <a:moveTo>
                      <a:pt x="27401" y="0"/>
                    </a:moveTo>
                    <a:cubicBezTo>
                      <a:pt x="26201" y="2088"/>
                      <a:pt x="24948" y="3967"/>
                      <a:pt x="23434" y="5376"/>
                    </a:cubicBezTo>
                    <a:cubicBezTo>
                      <a:pt x="21921" y="6837"/>
                      <a:pt x="20146" y="7829"/>
                      <a:pt x="18320" y="8194"/>
                    </a:cubicBezTo>
                    <a:cubicBezTo>
                      <a:pt x="17541" y="8367"/>
                      <a:pt x="16763" y="8468"/>
                      <a:pt x="16015" y="8468"/>
                    </a:cubicBezTo>
                    <a:cubicBezTo>
                      <a:pt x="15860" y="8468"/>
                      <a:pt x="15706" y="8464"/>
                      <a:pt x="15554" y="8455"/>
                    </a:cubicBezTo>
                    <a:cubicBezTo>
                      <a:pt x="14718" y="8403"/>
                      <a:pt x="13831" y="8194"/>
                      <a:pt x="12996" y="7985"/>
                    </a:cubicBezTo>
                    <a:cubicBezTo>
                      <a:pt x="11274" y="7516"/>
                      <a:pt x="9708" y="6994"/>
                      <a:pt x="8247" y="6837"/>
                    </a:cubicBezTo>
                    <a:cubicBezTo>
                      <a:pt x="7979" y="6818"/>
                      <a:pt x="7719" y="6806"/>
                      <a:pt x="7465" y="6806"/>
                    </a:cubicBezTo>
                    <a:cubicBezTo>
                      <a:pt x="7026" y="6806"/>
                      <a:pt x="6608" y="6842"/>
                      <a:pt x="6211" y="6942"/>
                    </a:cubicBezTo>
                    <a:cubicBezTo>
                      <a:pt x="5585" y="7046"/>
                      <a:pt x="5063" y="7255"/>
                      <a:pt x="4593" y="7464"/>
                    </a:cubicBezTo>
                    <a:cubicBezTo>
                      <a:pt x="4124" y="7725"/>
                      <a:pt x="3706" y="7985"/>
                      <a:pt x="3341" y="8142"/>
                    </a:cubicBezTo>
                    <a:cubicBezTo>
                      <a:pt x="2923" y="8299"/>
                      <a:pt x="2558" y="8403"/>
                      <a:pt x="2193" y="8455"/>
                    </a:cubicBezTo>
                    <a:cubicBezTo>
                      <a:pt x="1994" y="8486"/>
                      <a:pt x="1804" y="8498"/>
                      <a:pt x="1625" y="8498"/>
                    </a:cubicBezTo>
                    <a:cubicBezTo>
                      <a:pt x="1191" y="8498"/>
                      <a:pt x="818" y="8425"/>
                      <a:pt x="522" y="8351"/>
                    </a:cubicBezTo>
                    <a:cubicBezTo>
                      <a:pt x="159" y="8299"/>
                      <a:pt x="2" y="8247"/>
                      <a:pt x="0" y="8246"/>
                    </a:cubicBezTo>
                    <a:lnTo>
                      <a:pt x="0" y="8246"/>
                    </a:lnTo>
                    <a:cubicBezTo>
                      <a:pt x="2" y="8247"/>
                      <a:pt x="159" y="8299"/>
                      <a:pt x="575" y="8403"/>
                    </a:cubicBezTo>
                    <a:cubicBezTo>
                      <a:pt x="890" y="8493"/>
                      <a:pt x="1361" y="8622"/>
                      <a:pt x="1988" y="8622"/>
                    </a:cubicBezTo>
                    <a:cubicBezTo>
                      <a:pt x="2087" y="8622"/>
                      <a:pt x="2190" y="8619"/>
                      <a:pt x="2297" y="8612"/>
                    </a:cubicBezTo>
                    <a:cubicBezTo>
                      <a:pt x="2662" y="8612"/>
                      <a:pt x="3080" y="8507"/>
                      <a:pt x="3497" y="8299"/>
                    </a:cubicBezTo>
                    <a:cubicBezTo>
                      <a:pt x="3915" y="8142"/>
                      <a:pt x="4332" y="7933"/>
                      <a:pt x="4802" y="7725"/>
                    </a:cubicBezTo>
                    <a:cubicBezTo>
                      <a:pt x="5324" y="7568"/>
                      <a:pt x="5846" y="7411"/>
                      <a:pt x="6420" y="7307"/>
                    </a:cubicBezTo>
                    <a:cubicBezTo>
                      <a:pt x="6649" y="7288"/>
                      <a:pt x="6879" y="7276"/>
                      <a:pt x="7110" y="7276"/>
                    </a:cubicBezTo>
                    <a:cubicBezTo>
                      <a:pt x="7512" y="7276"/>
                      <a:pt x="7921" y="7312"/>
                      <a:pt x="8351" y="7411"/>
                    </a:cubicBezTo>
                    <a:cubicBezTo>
                      <a:pt x="9760" y="7620"/>
                      <a:pt x="11274" y="8194"/>
                      <a:pt x="12996" y="8768"/>
                    </a:cubicBezTo>
                    <a:cubicBezTo>
                      <a:pt x="13831" y="9029"/>
                      <a:pt x="14771" y="9290"/>
                      <a:pt x="15762" y="9342"/>
                    </a:cubicBezTo>
                    <a:cubicBezTo>
                      <a:pt x="16093" y="9377"/>
                      <a:pt x="16423" y="9395"/>
                      <a:pt x="16756" y="9395"/>
                    </a:cubicBezTo>
                    <a:cubicBezTo>
                      <a:pt x="17421" y="9395"/>
                      <a:pt x="18094" y="9325"/>
                      <a:pt x="18789" y="9186"/>
                    </a:cubicBezTo>
                    <a:cubicBezTo>
                      <a:pt x="20773" y="8821"/>
                      <a:pt x="22756" y="7777"/>
                      <a:pt x="24426" y="6315"/>
                    </a:cubicBezTo>
                    <a:cubicBezTo>
                      <a:pt x="26096" y="4802"/>
                      <a:pt x="27453" y="2923"/>
                      <a:pt x="28758" y="887"/>
                    </a:cubicBezTo>
                    <a:lnTo>
                      <a:pt x="274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42"/>
              <p:cNvSpPr/>
              <p:nvPr/>
            </p:nvSpPr>
            <p:spPr>
              <a:xfrm flipH="1" rot="-9868476">
                <a:off x="6371066" y="2773819"/>
                <a:ext cx="583498" cy="512895"/>
              </a:xfrm>
              <a:custGeom>
                <a:rect b="b" l="l" r="r" t="t"/>
                <a:pathLst>
                  <a:path extrusionOk="0" h="28811" w="32777">
                    <a:moveTo>
                      <a:pt x="835" y="0"/>
                    </a:moveTo>
                    <a:cubicBezTo>
                      <a:pt x="644" y="0"/>
                      <a:pt x="481" y="7"/>
                      <a:pt x="351" y="14"/>
                    </a:cubicBezTo>
                    <a:lnTo>
                      <a:pt x="351" y="14"/>
                    </a:lnTo>
                    <a:cubicBezTo>
                      <a:pt x="126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18"/>
                      <a:pt x="35" y="23"/>
                      <a:pt x="101" y="23"/>
                    </a:cubicBezTo>
                    <a:cubicBezTo>
                      <a:pt x="160" y="23"/>
                      <a:pt x="245" y="19"/>
                      <a:pt x="351" y="14"/>
                    </a:cubicBezTo>
                    <a:lnTo>
                      <a:pt x="351" y="14"/>
                    </a:lnTo>
                    <a:cubicBezTo>
                      <a:pt x="481" y="21"/>
                      <a:pt x="644" y="33"/>
                      <a:pt x="835" y="52"/>
                    </a:cubicBezTo>
                    <a:cubicBezTo>
                      <a:pt x="1409" y="52"/>
                      <a:pt x="2245" y="157"/>
                      <a:pt x="3236" y="522"/>
                    </a:cubicBezTo>
                    <a:cubicBezTo>
                      <a:pt x="3758" y="731"/>
                      <a:pt x="4332" y="992"/>
                      <a:pt x="4854" y="1409"/>
                    </a:cubicBezTo>
                    <a:cubicBezTo>
                      <a:pt x="5428" y="1827"/>
                      <a:pt x="5950" y="2401"/>
                      <a:pt x="6420" y="3027"/>
                    </a:cubicBezTo>
                    <a:cubicBezTo>
                      <a:pt x="7359" y="4332"/>
                      <a:pt x="8142" y="6055"/>
                      <a:pt x="9134" y="7881"/>
                    </a:cubicBezTo>
                    <a:cubicBezTo>
                      <a:pt x="9708" y="8821"/>
                      <a:pt x="10334" y="9812"/>
                      <a:pt x="11274" y="10647"/>
                    </a:cubicBezTo>
                    <a:cubicBezTo>
                      <a:pt x="12161" y="11482"/>
                      <a:pt x="13414" y="12109"/>
                      <a:pt x="14718" y="12265"/>
                    </a:cubicBezTo>
                    <a:cubicBezTo>
                      <a:pt x="15215" y="12342"/>
                      <a:pt x="15684" y="12390"/>
                      <a:pt x="16165" y="12390"/>
                    </a:cubicBezTo>
                    <a:cubicBezTo>
                      <a:pt x="16342" y="12390"/>
                      <a:pt x="16520" y="12384"/>
                      <a:pt x="16702" y="12370"/>
                    </a:cubicBezTo>
                    <a:cubicBezTo>
                      <a:pt x="17328" y="12370"/>
                      <a:pt x="17954" y="12318"/>
                      <a:pt x="18633" y="12318"/>
                    </a:cubicBezTo>
                    <a:cubicBezTo>
                      <a:pt x="19937" y="12318"/>
                      <a:pt x="21347" y="12318"/>
                      <a:pt x="22599" y="12787"/>
                    </a:cubicBezTo>
                    <a:cubicBezTo>
                      <a:pt x="23173" y="12996"/>
                      <a:pt x="23747" y="13414"/>
                      <a:pt x="24217" y="13883"/>
                    </a:cubicBezTo>
                    <a:cubicBezTo>
                      <a:pt x="24687" y="14405"/>
                      <a:pt x="25104" y="15032"/>
                      <a:pt x="25470" y="15710"/>
                    </a:cubicBezTo>
                    <a:cubicBezTo>
                      <a:pt x="25835" y="16388"/>
                      <a:pt x="26148" y="17067"/>
                      <a:pt x="26461" y="17850"/>
                    </a:cubicBezTo>
                    <a:lnTo>
                      <a:pt x="26670" y="18372"/>
                    </a:lnTo>
                    <a:cubicBezTo>
                      <a:pt x="26722" y="18528"/>
                      <a:pt x="26775" y="18737"/>
                      <a:pt x="26827" y="18894"/>
                    </a:cubicBezTo>
                    <a:cubicBezTo>
                      <a:pt x="26983" y="19311"/>
                      <a:pt x="27088" y="19677"/>
                      <a:pt x="27192" y="20094"/>
                    </a:cubicBezTo>
                    <a:cubicBezTo>
                      <a:pt x="27610" y="21660"/>
                      <a:pt x="27975" y="23330"/>
                      <a:pt x="28758" y="25052"/>
                    </a:cubicBezTo>
                    <a:cubicBezTo>
                      <a:pt x="29123" y="25940"/>
                      <a:pt x="29697" y="26775"/>
                      <a:pt x="30480" y="27558"/>
                    </a:cubicBezTo>
                    <a:cubicBezTo>
                      <a:pt x="31002" y="28079"/>
                      <a:pt x="31681" y="28497"/>
                      <a:pt x="32411" y="28810"/>
                    </a:cubicBezTo>
                    <a:cubicBezTo>
                      <a:pt x="32516" y="28340"/>
                      <a:pt x="32620" y="27819"/>
                      <a:pt x="32777" y="27401"/>
                    </a:cubicBezTo>
                    <a:cubicBezTo>
                      <a:pt x="32255" y="27140"/>
                      <a:pt x="31785" y="26879"/>
                      <a:pt x="31367" y="26514"/>
                    </a:cubicBezTo>
                    <a:cubicBezTo>
                      <a:pt x="30793" y="25940"/>
                      <a:pt x="30324" y="25261"/>
                      <a:pt x="29958" y="24530"/>
                    </a:cubicBezTo>
                    <a:cubicBezTo>
                      <a:pt x="29228" y="23017"/>
                      <a:pt x="28862" y="21347"/>
                      <a:pt x="28392" y="19729"/>
                    </a:cubicBezTo>
                    <a:cubicBezTo>
                      <a:pt x="28236" y="19311"/>
                      <a:pt x="28132" y="18894"/>
                      <a:pt x="27975" y="18476"/>
                    </a:cubicBezTo>
                    <a:cubicBezTo>
                      <a:pt x="27923" y="18320"/>
                      <a:pt x="27818" y="18059"/>
                      <a:pt x="27766" y="17850"/>
                    </a:cubicBezTo>
                    <a:lnTo>
                      <a:pt x="27505" y="17276"/>
                    </a:lnTo>
                    <a:cubicBezTo>
                      <a:pt x="27140" y="16545"/>
                      <a:pt x="26775" y="15762"/>
                      <a:pt x="26357" y="15032"/>
                    </a:cubicBezTo>
                    <a:cubicBezTo>
                      <a:pt x="25939" y="14353"/>
                      <a:pt x="25418" y="13622"/>
                      <a:pt x="24791" y="13048"/>
                    </a:cubicBezTo>
                    <a:cubicBezTo>
                      <a:pt x="24165" y="12422"/>
                      <a:pt x="23382" y="11952"/>
                      <a:pt x="22599" y="11743"/>
                    </a:cubicBezTo>
                    <a:cubicBezTo>
                      <a:pt x="21816" y="11482"/>
                      <a:pt x="21086" y="11430"/>
                      <a:pt x="20355" y="11378"/>
                    </a:cubicBezTo>
                    <a:cubicBezTo>
                      <a:pt x="19624" y="11378"/>
                      <a:pt x="18946" y="11378"/>
                      <a:pt x="18267" y="11430"/>
                    </a:cubicBezTo>
                    <a:lnTo>
                      <a:pt x="17276" y="11482"/>
                    </a:lnTo>
                    <a:lnTo>
                      <a:pt x="16336" y="11587"/>
                    </a:lnTo>
                    <a:cubicBezTo>
                      <a:pt x="15710" y="11587"/>
                      <a:pt x="15136" y="11587"/>
                      <a:pt x="14510" y="11482"/>
                    </a:cubicBezTo>
                    <a:cubicBezTo>
                      <a:pt x="13361" y="11326"/>
                      <a:pt x="12317" y="10804"/>
                      <a:pt x="11482" y="10021"/>
                    </a:cubicBezTo>
                    <a:cubicBezTo>
                      <a:pt x="10647" y="9290"/>
                      <a:pt x="10021" y="8351"/>
                      <a:pt x="9499" y="7464"/>
                    </a:cubicBezTo>
                    <a:cubicBezTo>
                      <a:pt x="8455" y="5689"/>
                      <a:pt x="7620" y="4019"/>
                      <a:pt x="6576" y="2714"/>
                    </a:cubicBezTo>
                    <a:cubicBezTo>
                      <a:pt x="6055" y="2088"/>
                      <a:pt x="5480" y="1566"/>
                      <a:pt x="4906" y="1201"/>
                    </a:cubicBezTo>
                    <a:cubicBezTo>
                      <a:pt x="4332" y="783"/>
                      <a:pt x="3758" y="522"/>
                      <a:pt x="3236" y="366"/>
                    </a:cubicBezTo>
                    <a:cubicBezTo>
                      <a:pt x="2192" y="0"/>
                      <a:pt x="1357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42"/>
              <p:cNvSpPr/>
              <p:nvPr/>
            </p:nvSpPr>
            <p:spPr>
              <a:xfrm flipH="1" rot="-9868476">
                <a:off x="6330176" y="2774414"/>
                <a:ext cx="631813" cy="229522"/>
              </a:xfrm>
              <a:custGeom>
                <a:rect b="b" l="l" r="r" t="t"/>
                <a:pathLst>
                  <a:path extrusionOk="0" h="12893" w="35491">
                    <a:moveTo>
                      <a:pt x="0" y="1"/>
                    </a:moveTo>
                    <a:lnTo>
                      <a:pt x="0" y="1"/>
                    </a:lnTo>
                    <a:cubicBezTo>
                      <a:pt x="2" y="4"/>
                      <a:pt x="159" y="212"/>
                      <a:pt x="522" y="627"/>
                    </a:cubicBezTo>
                    <a:cubicBezTo>
                      <a:pt x="887" y="992"/>
                      <a:pt x="1462" y="1566"/>
                      <a:pt x="2297" y="2193"/>
                    </a:cubicBezTo>
                    <a:cubicBezTo>
                      <a:pt x="3143" y="2740"/>
                      <a:pt x="4368" y="3240"/>
                      <a:pt x="5747" y="3240"/>
                    </a:cubicBezTo>
                    <a:cubicBezTo>
                      <a:pt x="5815" y="3240"/>
                      <a:pt x="5882" y="3239"/>
                      <a:pt x="5950" y="3237"/>
                    </a:cubicBezTo>
                    <a:cubicBezTo>
                      <a:pt x="7464" y="3184"/>
                      <a:pt x="9029" y="2662"/>
                      <a:pt x="10752" y="2088"/>
                    </a:cubicBezTo>
                    <a:cubicBezTo>
                      <a:pt x="11587" y="1827"/>
                      <a:pt x="12526" y="1566"/>
                      <a:pt x="13518" y="1462"/>
                    </a:cubicBezTo>
                    <a:cubicBezTo>
                      <a:pt x="13734" y="1438"/>
                      <a:pt x="13959" y="1425"/>
                      <a:pt x="14188" y="1425"/>
                    </a:cubicBezTo>
                    <a:cubicBezTo>
                      <a:pt x="14956" y="1425"/>
                      <a:pt x="15781" y="1570"/>
                      <a:pt x="16545" y="1932"/>
                    </a:cubicBezTo>
                    <a:cubicBezTo>
                      <a:pt x="17067" y="2141"/>
                      <a:pt x="17537" y="2506"/>
                      <a:pt x="18006" y="2819"/>
                    </a:cubicBezTo>
                    <a:cubicBezTo>
                      <a:pt x="18424" y="3184"/>
                      <a:pt x="18685" y="3602"/>
                      <a:pt x="18737" y="4124"/>
                    </a:cubicBezTo>
                    <a:cubicBezTo>
                      <a:pt x="18841" y="4646"/>
                      <a:pt x="18737" y="5220"/>
                      <a:pt x="18633" y="5846"/>
                    </a:cubicBezTo>
                    <a:cubicBezTo>
                      <a:pt x="18476" y="6420"/>
                      <a:pt x="18319" y="6994"/>
                      <a:pt x="18215" y="7673"/>
                    </a:cubicBezTo>
                    <a:cubicBezTo>
                      <a:pt x="18163" y="8038"/>
                      <a:pt x="18111" y="8404"/>
                      <a:pt x="18163" y="8821"/>
                    </a:cubicBezTo>
                    <a:cubicBezTo>
                      <a:pt x="18215" y="9239"/>
                      <a:pt x="18372" y="9708"/>
                      <a:pt x="18685" y="10074"/>
                    </a:cubicBezTo>
                    <a:cubicBezTo>
                      <a:pt x="19050" y="10491"/>
                      <a:pt x="19468" y="10700"/>
                      <a:pt x="19833" y="10857"/>
                    </a:cubicBezTo>
                    <a:cubicBezTo>
                      <a:pt x="20042" y="10961"/>
                      <a:pt x="20251" y="11013"/>
                      <a:pt x="20407" y="11065"/>
                    </a:cubicBezTo>
                    <a:cubicBezTo>
                      <a:pt x="20668" y="11118"/>
                      <a:pt x="20929" y="11170"/>
                      <a:pt x="21138" y="11170"/>
                    </a:cubicBezTo>
                    <a:cubicBezTo>
                      <a:pt x="22025" y="11065"/>
                      <a:pt x="22704" y="10752"/>
                      <a:pt x="23330" y="10439"/>
                    </a:cubicBezTo>
                    <a:cubicBezTo>
                      <a:pt x="23956" y="10126"/>
                      <a:pt x="24582" y="9813"/>
                      <a:pt x="25209" y="9500"/>
                    </a:cubicBezTo>
                    <a:cubicBezTo>
                      <a:pt x="26141" y="9111"/>
                      <a:pt x="27159" y="8810"/>
                      <a:pt x="28179" y="8810"/>
                    </a:cubicBezTo>
                    <a:cubicBezTo>
                      <a:pt x="28529" y="8810"/>
                      <a:pt x="28880" y="8845"/>
                      <a:pt x="29227" y="8925"/>
                    </a:cubicBezTo>
                    <a:cubicBezTo>
                      <a:pt x="30637" y="9239"/>
                      <a:pt x="34342" y="11692"/>
                      <a:pt x="35490" y="12892"/>
                    </a:cubicBezTo>
                    <a:lnTo>
                      <a:pt x="34133" y="10387"/>
                    </a:lnTo>
                    <a:cubicBezTo>
                      <a:pt x="33455" y="9708"/>
                      <a:pt x="32724" y="9082"/>
                      <a:pt x="31941" y="8612"/>
                    </a:cubicBezTo>
                    <a:cubicBezTo>
                      <a:pt x="31106" y="8090"/>
                      <a:pt x="30219" y="7725"/>
                      <a:pt x="29332" y="7568"/>
                    </a:cubicBezTo>
                    <a:cubicBezTo>
                      <a:pt x="28896" y="7496"/>
                      <a:pt x="28471" y="7457"/>
                      <a:pt x="28058" y="7457"/>
                    </a:cubicBezTo>
                    <a:cubicBezTo>
                      <a:pt x="27580" y="7457"/>
                      <a:pt x="27118" y="7509"/>
                      <a:pt x="26670" y="7621"/>
                    </a:cubicBezTo>
                    <a:cubicBezTo>
                      <a:pt x="25887" y="7777"/>
                      <a:pt x="25157" y="8090"/>
                      <a:pt x="24478" y="8404"/>
                    </a:cubicBezTo>
                    <a:cubicBezTo>
                      <a:pt x="23800" y="8717"/>
                      <a:pt x="23173" y="9082"/>
                      <a:pt x="22547" y="9395"/>
                    </a:cubicBezTo>
                    <a:cubicBezTo>
                      <a:pt x="21921" y="9708"/>
                      <a:pt x="21294" y="10021"/>
                      <a:pt x="20825" y="10021"/>
                    </a:cubicBezTo>
                    <a:cubicBezTo>
                      <a:pt x="20772" y="10021"/>
                      <a:pt x="20720" y="10021"/>
                      <a:pt x="20668" y="9969"/>
                    </a:cubicBezTo>
                    <a:cubicBezTo>
                      <a:pt x="20616" y="9969"/>
                      <a:pt x="20511" y="9969"/>
                      <a:pt x="20459" y="9917"/>
                    </a:cubicBezTo>
                    <a:cubicBezTo>
                      <a:pt x="20303" y="9917"/>
                      <a:pt x="20146" y="9865"/>
                      <a:pt x="19990" y="9761"/>
                    </a:cubicBezTo>
                    <a:cubicBezTo>
                      <a:pt x="19729" y="9656"/>
                      <a:pt x="19520" y="9500"/>
                      <a:pt x="19415" y="9343"/>
                    </a:cubicBezTo>
                    <a:cubicBezTo>
                      <a:pt x="19154" y="8978"/>
                      <a:pt x="19154" y="8351"/>
                      <a:pt x="19259" y="7777"/>
                    </a:cubicBezTo>
                    <a:cubicBezTo>
                      <a:pt x="19311" y="7151"/>
                      <a:pt x="19520" y="6525"/>
                      <a:pt x="19624" y="5898"/>
                    </a:cubicBezTo>
                    <a:cubicBezTo>
                      <a:pt x="19729" y="5272"/>
                      <a:pt x="19781" y="4541"/>
                      <a:pt x="19572" y="3811"/>
                    </a:cubicBezTo>
                    <a:cubicBezTo>
                      <a:pt x="19468" y="3498"/>
                      <a:pt x="19311" y="3132"/>
                      <a:pt x="19050" y="2819"/>
                    </a:cubicBezTo>
                    <a:cubicBezTo>
                      <a:pt x="18841" y="2506"/>
                      <a:pt x="18580" y="2245"/>
                      <a:pt x="18267" y="2088"/>
                    </a:cubicBezTo>
                    <a:cubicBezTo>
                      <a:pt x="17745" y="1671"/>
                      <a:pt x="17171" y="1358"/>
                      <a:pt x="16597" y="1149"/>
                    </a:cubicBezTo>
                    <a:cubicBezTo>
                      <a:pt x="15836" y="851"/>
                      <a:pt x="15075" y="742"/>
                      <a:pt x="14354" y="742"/>
                    </a:cubicBezTo>
                    <a:cubicBezTo>
                      <a:pt x="13938" y="742"/>
                      <a:pt x="13535" y="778"/>
                      <a:pt x="13152" y="836"/>
                    </a:cubicBezTo>
                    <a:cubicBezTo>
                      <a:pt x="12109" y="992"/>
                      <a:pt x="11221" y="1358"/>
                      <a:pt x="10334" y="1671"/>
                    </a:cubicBezTo>
                    <a:cubicBezTo>
                      <a:pt x="8664" y="2297"/>
                      <a:pt x="7203" y="2871"/>
                      <a:pt x="5793" y="2923"/>
                    </a:cubicBezTo>
                    <a:cubicBezTo>
                      <a:pt x="5713" y="2926"/>
                      <a:pt x="5634" y="2928"/>
                      <a:pt x="5555" y="2928"/>
                    </a:cubicBezTo>
                    <a:cubicBezTo>
                      <a:pt x="4249" y="2928"/>
                      <a:pt x="3136" y="2528"/>
                      <a:pt x="2349" y="2036"/>
                    </a:cubicBezTo>
                    <a:cubicBezTo>
                      <a:pt x="1462" y="1462"/>
                      <a:pt x="887" y="940"/>
                      <a:pt x="522" y="575"/>
                    </a:cubicBezTo>
                    <a:cubicBezTo>
                      <a:pt x="159" y="212"/>
                      <a:pt x="2" y="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42"/>
              <p:cNvSpPr/>
              <p:nvPr/>
            </p:nvSpPr>
            <p:spPr>
              <a:xfrm flipH="1" rot="-9868476">
                <a:off x="6417964" y="2642725"/>
                <a:ext cx="685700" cy="208338"/>
              </a:xfrm>
              <a:custGeom>
                <a:rect b="b" l="l" r="r" t="t"/>
                <a:pathLst>
                  <a:path extrusionOk="0" h="11703" w="38518">
                    <a:moveTo>
                      <a:pt x="28862" y="0"/>
                    </a:moveTo>
                    <a:cubicBezTo>
                      <a:pt x="25888" y="0"/>
                      <a:pt x="23226" y="888"/>
                      <a:pt x="20982" y="2036"/>
                    </a:cubicBezTo>
                    <a:cubicBezTo>
                      <a:pt x="18737" y="3132"/>
                      <a:pt x="16858" y="4541"/>
                      <a:pt x="15136" y="5794"/>
                    </a:cubicBezTo>
                    <a:cubicBezTo>
                      <a:pt x="13414" y="7099"/>
                      <a:pt x="11848" y="8299"/>
                      <a:pt x="10335" y="9238"/>
                    </a:cubicBezTo>
                    <a:cubicBezTo>
                      <a:pt x="8873" y="10230"/>
                      <a:pt x="7360" y="10909"/>
                      <a:pt x="5950" y="10961"/>
                    </a:cubicBezTo>
                    <a:cubicBezTo>
                      <a:pt x="5838" y="10969"/>
                      <a:pt x="5727" y="10973"/>
                      <a:pt x="5617" y="10973"/>
                    </a:cubicBezTo>
                    <a:cubicBezTo>
                      <a:pt x="4344" y="10973"/>
                      <a:pt x="3218" y="10437"/>
                      <a:pt x="2401" y="9813"/>
                    </a:cubicBezTo>
                    <a:cubicBezTo>
                      <a:pt x="1514" y="9186"/>
                      <a:pt x="940" y="8508"/>
                      <a:pt x="522" y="8090"/>
                    </a:cubicBezTo>
                    <a:cubicBezTo>
                      <a:pt x="157" y="7621"/>
                      <a:pt x="1" y="7360"/>
                      <a:pt x="1" y="7360"/>
                    </a:cubicBezTo>
                    <a:lnTo>
                      <a:pt x="1" y="7360"/>
                    </a:lnTo>
                    <a:cubicBezTo>
                      <a:pt x="1" y="7360"/>
                      <a:pt x="105" y="7621"/>
                      <a:pt x="470" y="8142"/>
                    </a:cubicBezTo>
                    <a:cubicBezTo>
                      <a:pt x="783" y="8612"/>
                      <a:pt x="1305" y="9343"/>
                      <a:pt x="2193" y="10126"/>
                    </a:cubicBezTo>
                    <a:cubicBezTo>
                      <a:pt x="2610" y="10491"/>
                      <a:pt x="3132" y="10856"/>
                      <a:pt x="3811" y="11170"/>
                    </a:cubicBezTo>
                    <a:cubicBezTo>
                      <a:pt x="4437" y="11483"/>
                      <a:pt x="5220" y="11691"/>
                      <a:pt x="6055" y="11691"/>
                    </a:cubicBezTo>
                    <a:cubicBezTo>
                      <a:pt x="6173" y="11699"/>
                      <a:pt x="6292" y="11703"/>
                      <a:pt x="6411" y="11703"/>
                    </a:cubicBezTo>
                    <a:cubicBezTo>
                      <a:pt x="7924" y="11703"/>
                      <a:pt x="9513" y="11105"/>
                      <a:pt x="11013" y="10282"/>
                    </a:cubicBezTo>
                    <a:cubicBezTo>
                      <a:pt x="12683" y="9395"/>
                      <a:pt x="14353" y="8299"/>
                      <a:pt x="16128" y="7099"/>
                    </a:cubicBezTo>
                    <a:cubicBezTo>
                      <a:pt x="17954" y="5950"/>
                      <a:pt x="19833" y="4750"/>
                      <a:pt x="22025" y="3810"/>
                    </a:cubicBezTo>
                    <a:cubicBezTo>
                      <a:pt x="24038" y="2855"/>
                      <a:pt x="26341" y="2190"/>
                      <a:pt x="28795" y="2190"/>
                    </a:cubicBezTo>
                    <a:cubicBezTo>
                      <a:pt x="28887" y="2190"/>
                      <a:pt x="28979" y="2191"/>
                      <a:pt x="29071" y="2193"/>
                    </a:cubicBezTo>
                    <a:cubicBezTo>
                      <a:pt x="30376" y="2245"/>
                      <a:pt x="31681" y="2454"/>
                      <a:pt x="32933" y="2871"/>
                    </a:cubicBezTo>
                    <a:lnTo>
                      <a:pt x="33977" y="3184"/>
                    </a:lnTo>
                    <a:lnTo>
                      <a:pt x="38518" y="3758"/>
                    </a:lnTo>
                    <a:cubicBezTo>
                      <a:pt x="38466" y="1932"/>
                      <a:pt x="35647" y="1879"/>
                      <a:pt x="34865" y="1097"/>
                    </a:cubicBezTo>
                    <a:lnTo>
                      <a:pt x="34865" y="1149"/>
                    </a:lnTo>
                    <a:lnTo>
                      <a:pt x="34447" y="992"/>
                    </a:lnTo>
                    <a:lnTo>
                      <a:pt x="33403" y="679"/>
                    </a:lnTo>
                    <a:cubicBezTo>
                      <a:pt x="31890" y="209"/>
                      <a:pt x="30376" y="0"/>
                      <a:pt x="288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42"/>
              <p:cNvSpPr/>
              <p:nvPr/>
            </p:nvSpPr>
            <p:spPr>
              <a:xfrm flipH="1" rot="-9868476">
                <a:off x="6175073" y="3272098"/>
                <a:ext cx="590940" cy="518717"/>
              </a:xfrm>
              <a:custGeom>
                <a:rect b="b" l="l" r="r" t="t"/>
                <a:pathLst>
                  <a:path extrusionOk="0" h="29138" w="33195">
                    <a:moveTo>
                      <a:pt x="2695" y="0"/>
                    </a:moveTo>
                    <a:cubicBezTo>
                      <a:pt x="1902" y="0"/>
                      <a:pt x="1301" y="77"/>
                      <a:pt x="836" y="119"/>
                    </a:cubicBezTo>
                    <a:cubicBezTo>
                      <a:pt x="314" y="171"/>
                      <a:pt x="1" y="223"/>
                      <a:pt x="1" y="223"/>
                    </a:cubicBezTo>
                    <a:lnTo>
                      <a:pt x="836" y="171"/>
                    </a:lnTo>
                    <a:cubicBezTo>
                      <a:pt x="1137" y="141"/>
                      <a:pt x="1526" y="111"/>
                      <a:pt x="2001" y="111"/>
                    </a:cubicBezTo>
                    <a:cubicBezTo>
                      <a:pt x="2349" y="111"/>
                      <a:pt x="2743" y="127"/>
                      <a:pt x="3185" y="171"/>
                    </a:cubicBezTo>
                    <a:cubicBezTo>
                      <a:pt x="3707" y="223"/>
                      <a:pt x="4281" y="328"/>
                      <a:pt x="4907" y="536"/>
                    </a:cubicBezTo>
                    <a:cubicBezTo>
                      <a:pt x="5168" y="693"/>
                      <a:pt x="5481" y="849"/>
                      <a:pt x="5690" y="1058"/>
                    </a:cubicBezTo>
                    <a:cubicBezTo>
                      <a:pt x="5951" y="1319"/>
                      <a:pt x="6160" y="1580"/>
                      <a:pt x="6316" y="1893"/>
                    </a:cubicBezTo>
                    <a:cubicBezTo>
                      <a:pt x="6682" y="2572"/>
                      <a:pt x="6682" y="3407"/>
                      <a:pt x="6629" y="4294"/>
                    </a:cubicBezTo>
                    <a:cubicBezTo>
                      <a:pt x="6629" y="4712"/>
                      <a:pt x="6577" y="5234"/>
                      <a:pt x="6682" y="5703"/>
                    </a:cubicBezTo>
                    <a:cubicBezTo>
                      <a:pt x="6734" y="5964"/>
                      <a:pt x="6838" y="6225"/>
                      <a:pt x="6995" y="6486"/>
                    </a:cubicBezTo>
                    <a:cubicBezTo>
                      <a:pt x="7203" y="6695"/>
                      <a:pt x="7412" y="6904"/>
                      <a:pt x="7673" y="7060"/>
                    </a:cubicBezTo>
                    <a:cubicBezTo>
                      <a:pt x="8143" y="7321"/>
                      <a:pt x="8717" y="7426"/>
                      <a:pt x="9239" y="7530"/>
                    </a:cubicBezTo>
                    <a:lnTo>
                      <a:pt x="10857" y="7843"/>
                    </a:lnTo>
                    <a:cubicBezTo>
                      <a:pt x="11953" y="8052"/>
                      <a:pt x="12997" y="8365"/>
                      <a:pt x="13936" y="9096"/>
                    </a:cubicBezTo>
                    <a:cubicBezTo>
                      <a:pt x="14823" y="9826"/>
                      <a:pt x="15658" y="10766"/>
                      <a:pt x="16494" y="11810"/>
                    </a:cubicBezTo>
                    <a:cubicBezTo>
                      <a:pt x="17329" y="12906"/>
                      <a:pt x="18372" y="13950"/>
                      <a:pt x="19468" y="14889"/>
                    </a:cubicBezTo>
                    <a:cubicBezTo>
                      <a:pt x="21765" y="16768"/>
                      <a:pt x="24427" y="18386"/>
                      <a:pt x="26723" y="20578"/>
                    </a:cubicBezTo>
                    <a:cubicBezTo>
                      <a:pt x="27923" y="21674"/>
                      <a:pt x="28967" y="22927"/>
                      <a:pt x="29750" y="24388"/>
                    </a:cubicBezTo>
                    <a:cubicBezTo>
                      <a:pt x="30585" y="25797"/>
                      <a:pt x="31212" y="27415"/>
                      <a:pt x="31577" y="29137"/>
                    </a:cubicBezTo>
                    <a:lnTo>
                      <a:pt x="33195" y="28772"/>
                    </a:lnTo>
                    <a:cubicBezTo>
                      <a:pt x="32725" y="26945"/>
                      <a:pt x="32047" y="25223"/>
                      <a:pt x="31159" y="23657"/>
                    </a:cubicBezTo>
                    <a:cubicBezTo>
                      <a:pt x="30220" y="22144"/>
                      <a:pt x="29072" y="20787"/>
                      <a:pt x="27819" y="19639"/>
                    </a:cubicBezTo>
                    <a:cubicBezTo>
                      <a:pt x="25314" y="17394"/>
                      <a:pt x="22600" y="15881"/>
                      <a:pt x="20356" y="14158"/>
                    </a:cubicBezTo>
                    <a:cubicBezTo>
                      <a:pt x="19260" y="13271"/>
                      <a:pt x="18216" y="12384"/>
                      <a:pt x="17381" y="11392"/>
                    </a:cubicBezTo>
                    <a:cubicBezTo>
                      <a:pt x="16494" y="10348"/>
                      <a:pt x="15658" y="9357"/>
                      <a:pt x="14615" y="8574"/>
                    </a:cubicBezTo>
                    <a:cubicBezTo>
                      <a:pt x="14093" y="8209"/>
                      <a:pt x="13519" y="7843"/>
                      <a:pt x="12944" y="7634"/>
                    </a:cubicBezTo>
                    <a:cubicBezTo>
                      <a:pt x="12370" y="7426"/>
                      <a:pt x="11744" y="7269"/>
                      <a:pt x="11222" y="7165"/>
                    </a:cubicBezTo>
                    <a:cubicBezTo>
                      <a:pt x="10648" y="7113"/>
                      <a:pt x="10074" y="7008"/>
                      <a:pt x="9552" y="6956"/>
                    </a:cubicBezTo>
                    <a:lnTo>
                      <a:pt x="8769" y="6799"/>
                    </a:lnTo>
                    <a:cubicBezTo>
                      <a:pt x="8560" y="6799"/>
                      <a:pt x="8299" y="6695"/>
                      <a:pt x="8091" y="6643"/>
                    </a:cubicBezTo>
                    <a:cubicBezTo>
                      <a:pt x="7673" y="6434"/>
                      <a:pt x="7360" y="6173"/>
                      <a:pt x="7256" y="5756"/>
                    </a:cubicBezTo>
                    <a:cubicBezTo>
                      <a:pt x="7099" y="5338"/>
                      <a:pt x="7099" y="4920"/>
                      <a:pt x="7099" y="4451"/>
                    </a:cubicBezTo>
                    <a:cubicBezTo>
                      <a:pt x="7099" y="3563"/>
                      <a:pt x="7099" y="2676"/>
                      <a:pt x="6734" y="1893"/>
                    </a:cubicBezTo>
                    <a:cubicBezTo>
                      <a:pt x="6525" y="1528"/>
                      <a:pt x="6264" y="1215"/>
                      <a:pt x="6003" y="954"/>
                    </a:cubicBezTo>
                    <a:cubicBezTo>
                      <a:pt x="5742" y="693"/>
                      <a:pt x="5429" y="484"/>
                      <a:pt x="5064" y="380"/>
                    </a:cubicBezTo>
                    <a:cubicBezTo>
                      <a:pt x="4437" y="119"/>
                      <a:pt x="3863" y="67"/>
                      <a:pt x="3289" y="14"/>
                    </a:cubicBezTo>
                    <a:cubicBezTo>
                      <a:pt x="3080" y="4"/>
                      <a:pt x="2882" y="0"/>
                      <a:pt x="2695" y="0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42"/>
              <p:cNvSpPr/>
              <p:nvPr/>
            </p:nvSpPr>
            <p:spPr>
              <a:xfrm flipH="1" rot="-9868476">
                <a:off x="6162406" y="3213809"/>
                <a:ext cx="242518" cy="283391"/>
              </a:xfrm>
              <a:custGeom>
                <a:rect b="b" l="l" r="r" t="t"/>
                <a:pathLst>
                  <a:path extrusionOk="0" h="15919" w="13623">
                    <a:moveTo>
                      <a:pt x="0" y="0"/>
                    </a:moveTo>
                    <a:cubicBezTo>
                      <a:pt x="0" y="0"/>
                      <a:pt x="0" y="157"/>
                      <a:pt x="104" y="418"/>
                    </a:cubicBezTo>
                    <a:cubicBezTo>
                      <a:pt x="52" y="157"/>
                      <a:pt x="0" y="0"/>
                      <a:pt x="0" y="0"/>
                    </a:cubicBezTo>
                    <a:close/>
                    <a:moveTo>
                      <a:pt x="104" y="418"/>
                    </a:moveTo>
                    <a:lnTo>
                      <a:pt x="104" y="418"/>
                    </a:lnTo>
                    <a:cubicBezTo>
                      <a:pt x="157" y="627"/>
                      <a:pt x="313" y="992"/>
                      <a:pt x="574" y="1410"/>
                    </a:cubicBezTo>
                    <a:cubicBezTo>
                      <a:pt x="887" y="1827"/>
                      <a:pt x="1409" y="2245"/>
                      <a:pt x="2036" y="2558"/>
                    </a:cubicBezTo>
                    <a:cubicBezTo>
                      <a:pt x="2714" y="2923"/>
                      <a:pt x="3549" y="3184"/>
                      <a:pt x="4489" y="3393"/>
                    </a:cubicBezTo>
                    <a:cubicBezTo>
                      <a:pt x="5376" y="3706"/>
                      <a:pt x="6420" y="3967"/>
                      <a:pt x="7463" y="4489"/>
                    </a:cubicBezTo>
                    <a:cubicBezTo>
                      <a:pt x="7933" y="4750"/>
                      <a:pt x="8455" y="5063"/>
                      <a:pt x="8873" y="5480"/>
                    </a:cubicBezTo>
                    <a:cubicBezTo>
                      <a:pt x="9081" y="5689"/>
                      <a:pt x="9290" y="5950"/>
                      <a:pt x="9499" y="6211"/>
                    </a:cubicBezTo>
                    <a:cubicBezTo>
                      <a:pt x="9656" y="6472"/>
                      <a:pt x="9812" y="6733"/>
                      <a:pt x="9969" y="7046"/>
                    </a:cubicBezTo>
                    <a:cubicBezTo>
                      <a:pt x="10491" y="8247"/>
                      <a:pt x="10699" y="9708"/>
                      <a:pt x="11065" y="11222"/>
                    </a:cubicBezTo>
                    <a:cubicBezTo>
                      <a:pt x="11221" y="12004"/>
                      <a:pt x="11378" y="12787"/>
                      <a:pt x="11691" y="13622"/>
                    </a:cubicBezTo>
                    <a:cubicBezTo>
                      <a:pt x="11952" y="14405"/>
                      <a:pt x="12369" y="15240"/>
                      <a:pt x="13048" y="15919"/>
                    </a:cubicBezTo>
                    <a:lnTo>
                      <a:pt x="13622" y="15345"/>
                    </a:lnTo>
                    <a:cubicBezTo>
                      <a:pt x="13100" y="14823"/>
                      <a:pt x="12683" y="14092"/>
                      <a:pt x="12422" y="13361"/>
                    </a:cubicBezTo>
                    <a:cubicBezTo>
                      <a:pt x="12109" y="12631"/>
                      <a:pt x="11952" y="11900"/>
                      <a:pt x="11743" y="11117"/>
                    </a:cubicBezTo>
                    <a:cubicBezTo>
                      <a:pt x="11378" y="9656"/>
                      <a:pt x="11117" y="8194"/>
                      <a:pt x="10543" y="6890"/>
                    </a:cubicBezTo>
                    <a:cubicBezTo>
                      <a:pt x="9916" y="5585"/>
                      <a:pt x="8820" y="4645"/>
                      <a:pt x="7724" y="4123"/>
                    </a:cubicBezTo>
                    <a:cubicBezTo>
                      <a:pt x="6628" y="3602"/>
                      <a:pt x="5585" y="3393"/>
                      <a:pt x="4645" y="3132"/>
                    </a:cubicBezTo>
                    <a:cubicBezTo>
                      <a:pt x="3706" y="2923"/>
                      <a:pt x="2871" y="2714"/>
                      <a:pt x="2192" y="2453"/>
                    </a:cubicBezTo>
                    <a:cubicBezTo>
                      <a:pt x="1514" y="2140"/>
                      <a:pt x="992" y="1775"/>
                      <a:pt x="679" y="1410"/>
                    </a:cubicBezTo>
                    <a:cubicBezTo>
                      <a:pt x="365" y="992"/>
                      <a:pt x="209" y="627"/>
                      <a:pt x="104" y="418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42"/>
              <p:cNvSpPr/>
              <p:nvPr/>
            </p:nvSpPr>
            <p:spPr>
              <a:xfrm flipH="1" rot="-9868476">
                <a:off x="6484960" y="2418059"/>
                <a:ext cx="271321" cy="167393"/>
              </a:xfrm>
              <a:custGeom>
                <a:rect b="b" l="l" r="r" t="t"/>
                <a:pathLst>
                  <a:path extrusionOk="0" h="9403" w="15241">
                    <a:moveTo>
                      <a:pt x="14082" y="1"/>
                    </a:moveTo>
                    <a:cubicBezTo>
                      <a:pt x="13658" y="1"/>
                      <a:pt x="13247" y="80"/>
                      <a:pt x="12892" y="217"/>
                    </a:cubicBezTo>
                    <a:cubicBezTo>
                      <a:pt x="12162" y="530"/>
                      <a:pt x="11587" y="947"/>
                      <a:pt x="11066" y="1365"/>
                    </a:cubicBezTo>
                    <a:cubicBezTo>
                      <a:pt x="10022" y="2252"/>
                      <a:pt x="9239" y="3191"/>
                      <a:pt x="8456" y="4079"/>
                    </a:cubicBezTo>
                    <a:cubicBezTo>
                      <a:pt x="6995" y="5853"/>
                      <a:pt x="5742" y="7419"/>
                      <a:pt x="4437" y="8358"/>
                    </a:cubicBezTo>
                    <a:cubicBezTo>
                      <a:pt x="3811" y="8880"/>
                      <a:pt x="3132" y="9141"/>
                      <a:pt x="2558" y="9246"/>
                    </a:cubicBezTo>
                    <a:cubicBezTo>
                      <a:pt x="2492" y="9251"/>
                      <a:pt x="2427" y="9254"/>
                      <a:pt x="2363" y="9254"/>
                    </a:cubicBezTo>
                    <a:cubicBezTo>
                      <a:pt x="1824" y="9254"/>
                      <a:pt x="1372" y="9067"/>
                      <a:pt x="1045" y="8880"/>
                    </a:cubicBezTo>
                    <a:cubicBezTo>
                      <a:pt x="314" y="8463"/>
                      <a:pt x="1" y="8098"/>
                      <a:pt x="1" y="8097"/>
                    </a:cubicBezTo>
                    <a:lnTo>
                      <a:pt x="1" y="8097"/>
                    </a:lnTo>
                    <a:cubicBezTo>
                      <a:pt x="1" y="8098"/>
                      <a:pt x="262" y="8463"/>
                      <a:pt x="993" y="8985"/>
                    </a:cubicBezTo>
                    <a:cubicBezTo>
                      <a:pt x="1358" y="9194"/>
                      <a:pt x="1828" y="9402"/>
                      <a:pt x="2506" y="9402"/>
                    </a:cubicBezTo>
                    <a:cubicBezTo>
                      <a:pt x="3132" y="9402"/>
                      <a:pt x="3863" y="9141"/>
                      <a:pt x="4542" y="8672"/>
                    </a:cubicBezTo>
                    <a:cubicBezTo>
                      <a:pt x="5951" y="7784"/>
                      <a:pt x="7308" y="6219"/>
                      <a:pt x="8821" y="4496"/>
                    </a:cubicBezTo>
                    <a:cubicBezTo>
                      <a:pt x="9604" y="3661"/>
                      <a:pt x="10439" y="2774"/>
                      <a:pt x="11483" y="1939"/>
                    </a:cubicBezTo>
                    <a:cubicBezTo>
                      <a:pt x="11953" y="1521"/>
                      <a:pt x="12527" y="1156"/>
                      <a:pt x="13101" y="947"/>
                    </a:cubicBezTo>
                    <a:cubicBezTo>
                      <a:pt x="13388" y="843"/>
                      <a:pt x="13701" y="791"/>
                      <a:pt x="14014" y="791"/>
                    </a:cubicBezTo>
                    <a:cubicBezTo>
                      <a:pt x="14327" y="791"/>
                      <a:pt x="14641" y="843"/>
                      <a:pt x="14928" y="947"/>
                    </a:cubicBezTo>
                    <a:lnTo>
                      <a:pt x="15241" y="217"/>
                    </a:lnTo>
                    <a:cubicBezTo>
                      <a:pt x="14867" y="67"/>
                      <a:pt x="14470" y="1"/>
                      <a:pt x="14082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42"/>
              <p:cNvSpPr/>
              <p:nvPr/>
            </p:nvSpPr>
            <p:spPr>
              <a:xfrm flipH="1" rot="-9868476">
                <a:off x="6671752" y="2460154"/>
                <a:ext cx="304754" cy="270396"/>
              </a:xfrm>
              <a:custGeom>
                <a:rect b="b" l="l" r="r" t="t"/>
                <a:pathLst>
                  <a:path extrusionOk="0" h="15189" w="17119">
                    <a:moveTo>
                      <a:pt x="16701" y="1"/>
                    </a:moveTo>
                    <a:cubicBezTo>
                      <a:pt x="15814" y="575"/>
                      <a:pt x="15136" y="1306"/>
                      <a:pt x="14614" y="2141"/>
                    </a:cubicBezTo>
                    <a:cubicBezTo>
                      <a:pt x="14092" y="2923"/>
                      <a:pt x="13674" y="3811"/>
                      <a:pt x="13413" y="4646"/>
                    </a:cubicBezTo>
                    <a:cubicBezTo>
                      <a:pt x="12839" y="6368"/>
                      <a:pt x="12683" y="8038"/>
                      <a:pt x="12317" y="9500"/>
                    </a:cubicBezTo>
                    <a:cubicBezTo>
                      <a:pt x="12213" y="9865"/>
                      <a:pt x="12108" y="10230"/>
                      <a:pt x="11952" y="10543"/>
                    </a:cubicBezTo>
                    <a:cubicBezTo>
                      <a:pt x="11900" y="10700"/>
                      <a:pt x="11795" y="10857"/>
                      <a:pt x="11691" y="10961"/>
                    </a:cubicBezTo>
                    <a:cubicBezTo>
                      <a:pt x="11587" y="11118"/>
                      <a:pt x="11430" y="11222"/>
                      <a:pt x="11326" y="11326"/>
                    </a:cubicBezTo>
                    <a:cubicBezTo>
                      <a:pt x="10804" y="11796"/>
                      <a:pt x="10230" y="12161"/>
                      <a:pt x="9655" y="12370"/>
                    </a:cubicBezTo>
                    <a:cubicBezTo>
                      <a:pt x="8673" y="12754"/>
                      <a:pt x="7656" y="12789"/>
                      <a:pt x="6719" y="12789"/>
                    </a:cubicBezTo>
                    <a:cubicBezTo>
                      <a:pt x="6510" y="12789"/>
                      <a:pt x="6306" y="12788"/>
                      <a:pt x="6106" y="12788"/>
                    </a:cubicBezTo>
                    <a:cubicBezTo>
                      <a:pt x="5010" y="12788"/>
                      <a:pt x="4019" y="12788"/>
                      <a:pt x="3184" y="12996"/>
                    </a:cubicBezTo>
                    <a:cubicBezTo>
                      <a:pt x="2349" y="13153"/>
                      <a:pt x="1670" y="13518"/>
                      <a:pt x="1200" y="13884"/>
                    </a:cubicBezTo>
                    <a:cubicBezTo>
                      <a:pt x="731" y="14197"/>
                      <a:pt x="470" y="14562"/>
                      <a:pt x="261" y="14823"/>
                    </a:cubicBezTo>
                    <a:cubicBezTo>
                      <a:pt x="104" y="15032"/>
                      <a:pt x="0" y="15189"/>
                      <a:pt x="0" y="15189"/>
                    </a:cubicBezTo>
                    <a:cubicBezTo>
                      <a:pt x="0" y="15189"/>
                      <a:pt x="104" y="15032"/>
                      <a:pt x="313" y="14823"/>
                    </a:cubicBezTo>
                    <a:cubicBezTo>
                      <a:pt x="470" y="14614"/>
                      <a:pt x="783" y="14301"/>
                      <a:pt x="1253" y="13936"/>
                    </a:cubicBezTo>
                    <a:cubicBezTo>
                      <a:pt x="1670" y="13623"/>
                      <a:pt x="2349" y="13310"/>
                      <a:pt x="3132" y="13153"/>
                    </a:cubicBezTo>
                    <a:cubicBezTo>
                      <a:pt x="3591" y="13067"/>
                      <a:pt x="4083" y="13028"/>
                      <a:pt x="4614" y="13028"/>
                    </a:cubicBezTo>
                    <a:cubicBezTo>
                      <a:pt x="5048" y="13028"/>
                      <a:pt x="5509" y="13054"/>
                      <a:pt x="6002" y="13101"/>
                    </a:cubicBezTo>
                    <a:cubicBezTo>
                      <a:pt x="6401" y="13101"/>
                      <a:pt x="6820" y="13115"/>
                      <a:pt x="7255" y="13115"/>
                    </a:cubicBezTo>
                    <a:cubicBezTo>
                      <a:pt x="8016" y="13115"/>
                      <a:pt x="8825" y="13072"/>
                      <a:pt x="9655" y="12840"/>
                    </a:cubicBezTo>
                    <a:cubicBezTo>
                      <a:pt x="10334" y="12631"/>
                      <a:pt x="10960" y="12266"/>
                      <a:pt x="11534" y="11796"/>
                    </a:cubicBezTo>
                    <a:cubicBezTo>
                      <a:pt x="11691" y="11639"/>
                      <a:pt x="11848" y="11535"/>
                      <a:pt x="11952" y="11379"/>
                    </a:cubicBezTo>
                    <a:cubicBezTo>
                      <a:pt x="12056" y="11326"/>
                      <a:pt x="12108" y="11274"/>
                      <a:pt x="12161" y="11170"/>
                    </a:cubicBezTo>
                    <a:cubicBezTo>
                      <a:pt x="12265" y="11065"/>
                      <a:pt x="12317" y="11013"/>
                      <a:pt x="12369" y="10909"/>
                    </a:cubicBezTo>
                    <a:cubicBezTo>
                      <a:pt x="12526" y="10543"/>
                      <a:pt x="12683" y="10178"/>
                      <a:pt x="12787" y="9761"/>
                    </a:cubicBezTo>
                    <a:cubicBezTo>
                      <a:pt x="13257" y="8247"/>
                      <a:pt x="13465" y="6577"/>
                      <a:pt x="14040" y="4959"/>
                    </a:cubicBezTo>
                    <a:cubicBezTo>
                      <a:pt x="14353" y="4124"/>
                      <a:pt x="14718" y="3341"/>
                      <a:pt x="15188" y="2558"/>
                    </a:cubicBezTo>
                    <a:cubicBezTo>
                      <a:pt x="15710" y="1827"/>
                      <a:pt x="16336" y="1149"/>
                      <a:pt x="17119" y="679"/>
                    </a:cubicBezTo>
                    <a:lnTo>
                      <a:pt x="16701" y="1"/>
                    </a:ln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42"/>
              <p:cNvSpPr/>
              <p:nvPr/>
            </p:nvSpPr>
            <p:spPr>
              <a:xfrm flipH="1" rot="-9868476">
                <a:off x="6851201" y="3027293"/>
                <a:ext cx="94778" cy="509175"/>
              </a:xfrm>
              <a:custGeom>
                <a:rect b="b" l="l" r="r" t="t"/>
                <a:pathLst>
                  <a:path extrusionOk="0" h="28602" w="5324">
                    <a:moveTo>
                      <a:pt x="2297" y="1"/>
                    </a:moveTo>
                    <a:cubicBezTo>
                      <a:pt x="2297" y="1"/>
                      <a:pt x="2401" y="105"/>
                      <a:pt x="2662" y="366"/>
                    </a:cubicBezTo>
                    <a:cubicBezTo>
                      <a:pt x="2923" y="575"/>
                      <a:pt x="3341" y="992"/>
                      <a:pt x="3654" y="1619"/>
                    </a:cubicBezTo>
                    <a:cubicBezTo>
                      <a:pt x="3967" y="2193"/>
                      <a:pt x="4124" y="3080"/>
                      <a:pt x="4280" y="4072"/>
                    </a:cubicBezTo>
                    <a:lnTo>
                      <a:pt x="4437" y="4854"/>
                    </a:lnTo>
                    <a:lnTo>
                      <a:pt x="4437" y="5063"/>
                    </a:lnTo>
                    <a:cubicBezTo>
                      <a:pt x="4437" y="5115"/>
                      <a:pt x="4437" y="5168"/>
                      <a:pt x="4437" y="5220"/>
                    </a:cubicBezTo>
                    <a:cubicBezTo>
                      <a:pt x="4384" y="5324"/>
                      <a:pt x="4332" y="5481"/>
                      <a:pt x="4280" y="5637"/>
                    </a:cubicBezTo>
                    <a:lnTo>
                      <a:pt x="3549" y="7360"/>
                    </a:lnTo>
                    <a:cubicBezTo>
                      <a:pt x="3445" y="7673"/>
                      <a:pt x="3288" y="7986"/>
                      <a:pt x="3184" y="8299"/>
                    </a:cubicBezTo>
                    <a:cubicBezTo>
                      <a:pt x="3132" y="8508"/>
                      <a:pt x="3080" y="8664"/>
                      <a:pt x="3080" y="8873"/>
                    </a:cubicBezTo>
                    <a:cubicBezTo>
                      <a:pt x="3027" y="9030"/>
                      <a:pt x="3027" y="9239"/>
                      <a:pt x="3027" y="9447"/>
                    </a:cubicBezTo>
                    <a:cubicBezTo>
                      <a:pt x="3080" y="9865"/>
                      <a:pt x="3236" y="10230"/>
                      <a:pt x="3445" y="10596"/>
                    </a:cubicBezTo>
                    <a:cubicBezTo>
                      <a:pt x="3706" y="10909"/>
                      <a:pt x="3967" y="11222"/>
                      <a:pt x="4228" y="11535"/>
                    </a:cubicBezTo>
                    <a:cubicBezTo>
                      <a:pt x="4489" y="11796"/>
                      <a:pt x="4698" y="12161"/>
                      <a:pt x="4802" y="12474"/>
                    </a:cubicBezTo>
                    <a:cubicBezTo>
                      <a:pt x="4906" y="12840"/>
                      <a:pt x="4802" y="13205"/>
                      <a:pt x="4698" y="13675"/>
                    </a:cubicBezTo>
                    <a:cubicBezTo>
                      <a:pt x="4437" y="14510"/>
                      <a:pt x="4124" y="15345"/>
                      <a:pt x="3706" y="16180"/>
                    </a:cubicBezTo>
                    <a:cubicBezTo>
                      <a:pt x="3288" y="17015"/>
                      <a:pt x="2819" y="17902"/>
                      <a:pt x="2297" y="18737"/>
                    </a:cubicBezTo>
                    <a:cubicBezTo>
                      <a:pt x="1775" y="19625"/>
                      <a:pt x="1253" y="20564"/>
                      <a:pt x="835" y="21608"/>
                    </a:cubicBezTo>
                    <a:cubicBezTo>
                      <a:pt x="366" y="22652"/>
                      <a:pt x="105" y="23800"/>
                      <a:pt x="53" y="25001"/>
                    </a:cubicBezTo>
                    <a:cubicBezTo>
                      <a:pt x="0" y="26201"/>
                      <a:pt x="209" y="27401"/>
                      <a:pt x="470" y="28602"/>
                    </a:cubicBezTo>
                    <a:lnTo>
                      <a:pt x="522" y="28602"/>
                    </a:lnTo>
                    <a:lnTo>
                      <a:pt x="1305" y="28393"/>
                    </a:lnTo>
                    <a:cubicBezTo>
                      <a:pt x="992" y="27297"/>
                      <a:pt x="835" y="26149"/>
                      <a:pt x="888" y="25053"/>
                    </a:cubicBezTo>
                    <a:cubicBezTo>
                      <a:pt x="888" y="24009"/>
                      <a:pt x="1096" y="22913"/>
                      <a:pt x="1462" y="21973"/>
                    </a:cubicBezTo>
                    <a:cubicBezTo>
                      <a:pt x="2192" y="19990"/>
                      <a:pt x="3393" y="18320"/>
                      <a:pt x="4176" y="16545"/>
                    </a:cubicBezTo>
                    <a:cubicBezTo>
                      <a:pt x="4593" y="15710"/>
                      <a:pt x="4906" y="14823"/>
                      <a:pt x="5115" y="13936"/>
                    </a:cubicBezTo>
                    <a:cubicBezTo>
                      <a:pt x="5220" y="13727"/>
                      <a:pt x="5220" y="13518"/>
                      <a:pt x="5272" y="13310"/>
                    </a:cubicBezTo>
                    <a:cubicBezTo>
                      <a:pt x="5324" y="13049"/>
                      <a:pt x="5324" y="12788"/>
                      <a:pt x="5272" y="12579"/>
                    </a:cubicBezTo>
                    <a:cubicBezTo>
                      <a:pt x="5220" y="12057"/>
                      <a:pt x="4906" y="11692"/>
                      <a:pt x="4645" y="11378"/>
                    </a:cubicBezTo>
                    <a:cubicBezTo>
                      <a:pt x="4124" y="10752"/>
                      <a:pt x="3549" y="10230"/>
                      <a:pt x="3393" y="9552"/>
                    </a:cubicBezTo>
                    <a:cubicBezTo>
                      <a:pt x="3393" y="9395"/>
                      <a:pt x="3341" y="9186"/>
                      <a:pt x="3393" y="9030"/>
                    </a:cubicBezTo>
                    <a:cubicBezTo>
                      <a:pt x="3393" y="8873"/>
                      <a:pt x="3445" y="8717"/>
                      <a:pt x="3497" y="8560"/>
                    </a:cubicBezTo>
                    <a:cubicBezTo>
                      <a:pt x="3549" y="8195"/>
                      <a:pt x="3706" y="7882"/>
                      <a:pt x="3810" y="7568"/>
                    </a:cubicBezTo>
                    <a:lnTo>
                      <a:pt x="4489" y="5794"/>
                    </a:lnTo>
                    <a:cubicBezTo>
                      <a:pt x="4541" y="5637"/>
                      <a:pt x="4593" y="5533"/>
                      <a:pt x="4593" y="5376"/>
                    </a:cubicBezTo>
                    <a:cubicBezTo>
                      <a:pt x="4645" y="5324"/>
                      <a:pt x="4645" y="5220"/>
                      <a:pt x="4645" y="5168"/>
                    </a:cubicBezTo>
                    <a:cubicBezTo>
                      <a:pt x="4698" y="5063"/>
                      <a:pt x="4645" y="4959"/>
                      <a:pt x="4645" y="4907"/>
                    </a:cubicBezTo>
                    <a:lnTo>
                      <a:pt x="4489" y="4124"/>
                    </a:lnTo>
                    <a:cubicBezTo>
                      <a:pt x="4280" y="3132"/>
                      <a:pt x="4071" y="2245"/>
                      <a:pt x="3758" y="1619"/>
                    </a:cubicBezTo>
                    <a:cubicBezTo>
                      <a:pt x="3393" y="992"/>
                      <a:pt x="2975" y="575"/>
                      <a:pt x="2714" y="366"/>
                    </a:cubicBezTo>
                    <a:cubicBezTo>
                      <a:pt x="2453" y="105"/>
                      <a:pt x="2297" y="1"/>
                      <a:pt x="2297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42"/>
              <p:cNvSpPr/>
              <p:nvPr/>
            </p:nvSpPr>
            <p:spPr>
              <a:xfrm flipH="1" rot="-9868476">
                <a:off x="6184613" y="2745608"/>
                <a:ext cx="873387" cy="701508"/>
              </a:xfrm>
              <a:custGeom>
                <a:rect b="b" l="l" r="r" t="t"/>
                <a:pathLst>
                  <a:path extrusionOk="0" h="39406" w="49061">
                    <a:moveTo>
                      <a:pt x="1" y="0"/>
                    </a:moveTo>
                    <a:cubicBezTo>
                      <a:pt x="4" y="4"/>
                      <a:pt x="265" y="317"/>
                      <a:pt x="784" y="783"/>
                    </a:cubicBezTo>
                    <a:cubicBezTo>
                      <a:pt x="1358" y="1305"/>
                      <a:pt x="2193" y="2036"/>
                      <a:pt x="3445" y="2871"/>
                    </a:cubicBezTo>
                    <a:cubicBezTo>
                      <a:pt x="4698" y="3654"/>
                      <a:pt x="6368" y="4489"/>
                      <a:pt x="8404" y="5272"/>
                    </a:cubicBezTo>
                    <a:lnTo>
                      <a:pt x="11640" y="6472"/>
                    </a:lnTo>
                    <a:cubicBezTo>
                      <a:pt x="12840" y="6942"/>
                      <a:pt x="14040" y="7412"/>
                      <a:pt x="15241" y="8090"/>
                    </a:cubicBezTo>
                    <a:cubicBezTo>
                      <a:pt x="16441" y="8769"/>
                      <a:pt x="17642" y="9604"/>
                      <a:pt x="18685" y="10647"/>
                    </a:cubicBezTo>
                    <a:cubicBezTo>
                      <a:pt x="19207" y="11222"/>
                      <a:pt x="19729" y="11796"/>
                      <a:pt x="20147" y="12474"/>
                    </a:cubicBezTo>
                    <a:cubicBezTo>
                      <a:pt x="20616" y="13101"/>
                      <a:pt x="20982" y="13831"/>
                      <a:pt x="21452" y="14614"/>
                    </a:cubicBezTo>
                    <a:cubicBezTo>
                      <a:pt x="21921" y="15345"/>
                      <a:pt x="22339" y="16128"/>
                      <a:pt x="23017" y="16858"/>
                    </a:cubicBezTo>
                    <a:cubicBezTo>
                      <a:pt x="23330" y="17224"/>
                      <a:pt x="23800" y="17641"/>
                      <a:pt x="24322" y="17850"/>
                    </a:cubicBezTo>
                    <a:cubicBezTo>
                      <a:pt x="24896" y="18059"/>
                      <a:pt x="25470" y="18111"/>
                      <a:pt x="25940" y="18111"/>
                    </a:cubicBezTo>
                    <a:cubicBezTo>
                      <a:pt x="26984" y="18111"/>
                      <a:pt x="27923" y="18007"/>
                      <a:pt x="28863" y="18007"/>
                    </a:cubicBezTo>
                    <a:cubicBezTo>
                      <a:pt x="29332" y="17954"/>
                      <a:pt x="29854" y="17954"/>
                      <a:pt x="30272" y="17954"/>
                    </a:cubicBezTo>
                    <a:cubicBezTo>
                      <a:pt x="30689" y="18007"/>
                      <a:pt x="31159" y="18059"/>
                      <a:pt x="31577" y="18163"/>
                    </a:cubicBezTo>
                    <a:cubicBezTo>
                      <a:pt x="32412" y="18424"/>
                      <a:pt x="33195" y="18842"/>
                      <a:pt x="33873" y="19520"/>
                    </a:cubicBezTo>
                    <a:cubicBezTo>
                      <a:pt x="34552" y="20146"/>
                      <a:pt x="35126" y="20929"/>
                      <a:pt x="35648" y="21817"/>
                    </a:cubicBezTo>
                    <a:cubicBezTo>
                      <a:pt x="36691" y="23591"/>
                      <a:pt x="37527" y="25627"/>
                      <a:pt x="38466" y="27766"/>
                    </a:cubicBezTo>
                    <a:cubicBezTo>
                      <a:pt x="39405" y="29854"/>
                      <a:pt x="40449" y="32098"/>
                      <a:pt x="41963" y="34186"/>
                    </a:cubicBezTo>
                    <a:cubicBezTo>
                      <a:pt x="42693" y="35230"/>
                      <a:pt x="43581" y="36221"/>
                      <a:pt x="44572" y="37161"/>
                    </a:cubicBezTo>
                    <a:cubicBezTo>
                      <a:pt x="45616" y="38048"/>
                      <a:pt x="46764" y="38831"/>
                      <a:pt x="48017" y="39405"/>
                    </a:cubicBezTo>
                    <a:lnTo>
                      <a:pt x="49061" y="37161"/>
                    </a:lnTo>
                    <a:cubicBezTo>
                      <a:pt x="46973" y="36221"/>
                      <a:pt x="45199" y="34708"/>
                      <a:pt x="43842" y="32933"/>
                    </a:cubicBezTo>
                    <a:cubicBezTo>
                      <a:pt x="42485" y="31107"/>
                      <a:pt x="41441" y="29071"/>
                      <a:pt x="40449" y="27036"/>
                    </a:cubicBezTo>
                    <a:cubicBezTo>
                      <a:pt x="39458" y="25052"/>
                      <a:pt x="38570" y="22965"/>
                      <a:pt x="37370" y="21086"/>
                    </a:cubicBezTo>
                    <a:cubicBezTo>
                      <a:pt x="36796" y="20094"/>
                      <a:pt x="36117" y="19207"/>
                      <a:pt x="35282" y="18424"/>
                    </a:cubicBezTo>
                    <a:cubicBezTo>
                      <a:pt x="34447" y="17641"/>
                      <a:pt x="33403" y="16963"/>
                      <a:pt x="32307" y="16650"/>
                    </a:cubicBezTo>
                    <a:cubicBezTo>
                      <a:pt x="31785" y="16493"/>
                      <a:pt x="31211" y="16389"/>
                      <a:pt x="30689" y="16389"/>
                    </a:cubicBezTo>
                    <a:cubicBezTo>
                      <a:pt x="30521" y="16373"/>
                      <a:pt x="30358" y="16367"/>
                      <a:pt x="30197" y="16367"/>
                    </a:cubicBezTo>
                    <a:cubicBezTo>
                      <a:pt x="29810" y="16367"/>
                      <a:pt x="29441" y="16404"/>
                      <a:pt x="29071" y="16441"/>
                    </a:cubicBezTo>
                    <a:cubicBezTo>
                      <a:pt x="28132" y="16493"/>
                      <a:pt x="27140" y="16597"/>
                      <a:pt x="26253" y="16650"/>
                    </a:cubicBezTo>
                    <a:cubicBezTo>
                      <a:pt x="26080" y="16671"/>
                      <a:pt x="25907" y="16684"/>
                      <a:pt x="25738" y="16684"/>
                    </a:cubicBezTo>
                    <a:cubicBezTo>
                      <a:pt x="25499" y="16684"/>
                      <a:pt x="25267" y="16659"/>
                      <a:pt x="25053" y="16597"/>
                    </a:cubicBezTo>
                    <a:cubicBezTo>
                      <a:pt x="24740" y="16545"/>
                      <a:pt x="24479" y="16389"/>
                      <a:pt x="24165" y="16128"/>
                    </a:cubicBezTo>
                    <a:cubicBezTo>
                      <a:pt x="23644" y="15658"/>
                      <a:pt x="23122" y="14875"/>
                      <a:pt x="22652" y="14197"/>
                    </a:cubicBezTo>
                    <a:cubicBezTo>
                      <a:pt x="22182" y="13466"/>
                      <a:pt x="21765" y="12787"/>
                      <a:pt x="21243" y="12057"/>
                    </a:cubicBezTo>
                    <a:cubicBezTo>
                      <a:pt x="20773" y="11378"/>
                      <a:pt x="20251" y="10700"/>
                      <a:pt x="19625" y="10126"/>
                    </a:cubicBezTo>
                    <a:cubicBezTo>
                      <a:pt x="18477" y="8977"/>
                      <a:pt x="17172" y="8090"/>
                      <a:pt x="15867" y="7464"/>
                    </a:cubicBezTo>
                    <a:cubicBezTo>
                      <a:pt x="14562" y="6785"/>
                      <a:pt x="13310" y="6316"/>
                      <a:pt x="12109" y="5950"/>
                    </a:cubicBezTo>
                    <a:lnTo>
                      <a:pt x="8717" y="4854"/>
                    </a:lnTo>
                    <a:cubicBezTo>
                      <a:pt x="6681" y="4176"/>
                      <a:pt x="4959" y="3445"/>
                      <a:pt x="3654" y="2714"/>
                    </a:cubicBezTo>
                    <a:cubicBezTo>
                      <a:pt x="2349" y="1984"/>
                      <a:pt x="1462" y="1253"/>
                      <a:pt x="836" y="783"/>
                    </a:cubicBezTo>
                    <a:cubicBezTo>
                      <a:pt x="266" y="317"/>
                      <a:pt x="4" y="4"/>
                      <a:pt x="1" y="0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42"/>
              <p:cNvSpPr/>
              <p:nvPr/>
            </p:nvSpPr>
            <p:spPr>
              <a:xfrm flipH="1" rot="-9868476">
                <a:off x="6174324" y="2489058"/>
                <a:ext cx="1114961" cy="301086"/>
              </a:xfrm>
              <a:custGeom>
                <a:rect b="b" l="l" r="r" t="t"/>
                <a:pathLst>
                  <a:path extrusionOk="0" h="16913" w="62631">
                    <a:moveTo>
                      <a:pt x="54697" y="1"/>
                    </a:moveTo>
                    <a:cubicBezTo>
                      <a:pt x="53236" y="1"/>
                      <a:pt x="51827" y="262"/>
                      <a:pt x="50522" y="731"/>
                    </a:cubicBezTo>
                    <a:cubicBezTo>
                      <a:pt x="49217" y="1201"/>
                      <a:pt x="48017" y="1775"/>
                      <a:pt x="46869" y="2401"/>
                    </a:cubicBezTo>
                    <a:cubicBezTo>
                      <a:pt x="44572" y="3706"/>
                      <a:pt x="42537" y="5168"/>
                      <a:pt x="40553" y="6525"/>
                    </a:cubicBezTo>
                    <a:cubicBezTo>
                      <a:pt x="39562" y="7203"/>
                      <a:pt x="38570" y="7882"/>
                      <a:pt x="37631" y="8456"/>
                    </a:cubicBezTo>
                    <a:cubicBezTo>
                      <a:pt x="36639" y="9030"/>
                      <a:pt x="35647" y="9552"/>
                      <a:pt x="34604" y="9865"/>
                    </a:cubicBezTo>
                    <a:cubicBezTo>
                      <a:pt x="34134" y="10021"/>
                      <a:pt x="33612" y="10126"/>
                      <a:pt x="33090" y="10178"/>
                    </a:cubicBezTo>
                    <a:cubicBezTo>
                      <a:pt x="32829" y="10178"/>
                      <a:pt x="32620" y="10178"/>
                      <a:pt x="32359" y="10126"/>
                    </a:cubicBezTo>
                    <a:cubicBezTo>
                      <a:pt x="32098" y="10074"/>
                      <a:pt x="31890" y="10074"/>
                      <a:pt x="31629" y="9969"/>
                    </a:cubicBezTo>
                    <a:cubicBezTo>
                      <a:pt x="30741" y="9708"/>
                      <a:pt x="29959" y="9030"/>
                      <a:pt x="29228" y="8299"/>
                    </a:cubicBezTo>
                    <a:cubicBezTo>
                      <a:pt x="28497" y="7568"/>
                      <a:pt x="27819" y="6733"/>
                      <a:pt x="26931" y="6107"/>
                    </a:cubicBezTo>
                    <a:cubicBezTo>
                      <a:pt x="26514" y="5794"/>
                      <a:pt x="26044" y="5481"/>
                      <a:pt x="25522" y="5324"/>
                    </a:cubicBezTo>
                    <a:cubicBezTo>
                      <a:pt x="25000" y="5115"/>
                      <a:pt x="24426" y="5063"/>
                      <a:pt x="23904" y="5063"/>
                    </a:cubicBezTo>
                    <a:cubicBezTo>
                      <a:pt x="23643" y="5063"/>
                      <a:pt x="23382" y="5063"/>
                      <a:pt x="23122" y="5115"/>
                    </a:cubicBezTo>
                    <a:cubicBezTo>
                      <a:pt x="22861" y="5168"/>
                      <a:pt x="22600" y="5272"/>
                      <a:pt x="22339" y="5376"/>
                    </a:cubicBezTo>
                    <a:cubicBezTo>
                      <a:pt x="21869" y="5533"/>
                      <a:pt x="21451" y="5846"/>
                      <a:pt x="21086" y="6159"/>
                    </a:cubicBezTo>
                    <a:cubicBezTo>
                      <a:pt x="20303" y="6838"/>
                      <a:pt x="19781" y="7673"/>
                      <a:pt x="19312" y="8404"/>
                    </a:cubicBezTo>
                    <a:cubicBezTo>
                      <a:pt x="18424" y="9969"/>
                      <a:pt x="17798" y="11587"/>
                      <a:pt x="16963" y="12892"/>
                    </a:cubicBezTo>
                    <a:cubicBezTo>
                      <a:pt x="16545" y="13571"/>
                      <a:pt x="16076" y="14145"/>
                      <a:pt x="15502" y="14562"/>
                    </a:cubicBezTo>
                    <a:cubicBezTo>
                      <a:pt x="14875" y="14980"/>
                      <a:pt x="14249" y="15293"/>
                      <a:pt x="13570" y="15554"/>
                    </a:cubicBezTo>
                    <a:cubicBezTo>
                      <a:pt x="12266" y="16076"/>
                      <a:pt x="11013" y="16337"/>
                      <a:pt x="9760" y="16493"/>
                    </a:cubicBezTo>
                    <a:cubicBezTo>
                      <a:pt x="9117" y="16577"/>
                      <a:pt x="8493" y="16616"/>
                      <a:pt x="7893" y="16616"/>
                    </a:cubicBezTo>
                    <a:cubicBezTo>
                      <a:pt x="6254" y="16616"/>
                      <a:pt x="4800" y="16325"/>
                      <a:pt x="3654" y="15867"/>
                    </a:cubicBezTo>
                    <a:cubicBezTo>
                      <a:pt x="2088" y="15241"/>
                      <a:pt x="1149" y="14301"/>
                      <a:pt x="627" y="13623"/>
                    </a:cubicBezTo>
                    <a:cubicBezTo>
                      <a:pt x="157" y="12892"/>
                      <a:pt x="1" y="12475"/>
                      <a:pt x="1" y="12474"/>
                    </a:cubicBezTo>
                    <a:lnTo>
                      <a:pt x="1" y="12474"/>
                    </a:lnTo>
                    <a:cubicBezTo>
                      <a:pt x="1" y="12475"/>
                      <a:pt x="105" y="12892"/>
                      <a:pt x="575" y="13623"/>
                    </a:cubicBezTo>
                    <a:cubicBezTo>
                      <a:pt x="1044" y="14301"/>
                      <a:pt x="1932" y="15293"/>
                      <a:pt x="3497" y="15971"/>
                    </a:cubicBezTo>
                    <a:cubicBezTo>
                      <a:pt x="4745" y="16531"/>
                      <a:pt x="6418" y="16913"/>
                      <a:pt x="8342" y="16913"/>
                    </a:cubicBezTo>
                    <a:cubicBezTo>
                      <a:pt x="8752" y="16913"/>
                      <a:pt x="9173" y="16895"/>
                      <a:pt x="9604" y="16859"/>
                    </a:cubicBezTo>
                    <a:cubicBezTo>
                      <a:pt x="10804" y="16754"/>
                      <a:pt x="12161" y="16545"/>
                      <a:pt x="13518" y="16076"/>
                    </a:cubicBezTo>
                    <a:cubicBezTo>
                      <a:pt x="14145" y="15815"/>
                      <a:pt x="14875" y="15554"/>
                      <a:pt x="15502" y="15136"/>
                    </a:cubicBezTo>
                    <a:cubicBezTo>
                      <a:pt x="16180" y="14771"/>
                      <a:pt x="16754" y="14145"/>
                      <a:pt x="17224" y="13466"/>
                    </a:cubicBezTo>
                    <a:cubicBezTo>
                      <a:pt x="18163" y="12109"/>
                      <a:pt x="18894" y="10596"/>
                      <a:pt x="19781" y="9082"/>
                    </a:cubicBezTo>
                    <a:cubicBezTo>
                      <a:pt x="20199" y="8351"/>
                      <a:pt x="20721" y="7568"/>
                      <a:pt x="21347" y="6994"/>
                    </a:cubicBezTo>
                    <a:cubicBezTo>
                      <a:pt x="21973" y="6368"/>
                      <a:pt x="22704" y="5951"/>
                      <a:pt x="23591" y="5898"/>
                    </a:cubicBezTo>
                    <a:cubicBezTo>
                      <a:pt x="23678" y="5893"/>
                      <a:pt x="23765" y="5891"/>
                      <a:pt x="23852" y="5891"/>
                    </a:cubicBezTo>
                    <a:cubicBezTo>
                      <a:pt x="24652" y="5891"/>
                      <a:pt x="25443" y="6111"/>
                      <a:pt x="26149" y="6629"/>
                    </a:cubicBezTo>
                    <a:cubicBezTo>
                      <a:pt x="26879" y="7151"/>
                      <a:pt x="27558" y="7882"/>
                      <a:pt x="28288" y="8664"/>
                    </a:cubicBezTo>
                    <a:cubicBezTo>
                      <a:pt x="29019" y="9447"/>
                      <a:pt x="29802" y="10335"/>
                      <a:pt x="30950" y="10804"/>
                    </a:cubicBezTo>
                    <a:cubicBezTo>
                      <a:pt x="31211" y="10961"/>
                      <a:pt x="31524" y="11065"/>
                      <a:pt x="31837" y="11118"/>
                    </a:cubicBezTo>
                    <a:lnTo>
                      <a:pt x="32255" y="11170"/>
                    </a:lnTo>
                    <a:cubicBezTo>
                      <a:pt x="32412" y="11222"/>
                      <a:pt x="32568" y="11222"/>
                      <a:pt x="32725" y="11222"/>
                    </a:cubicBezTo>
                    <a:cubicBezTo>
                      <a:pt x="32840" y="11231"/>
                      <a:pt x="32955" y="11236"/>
                      <a:pt x="33069" y="11236"/>
                    </a:cubicBezTo>
                    <a:cubicBezTo>
                      <a:pt x="33579" y="11236"/>
                      <a:pt x="34083" y="11151"/>
                      <a:pt x="34551" y="11065"/>
                    </a:cubicBezTo>
                    <a:cubicBezTo>
                      <a:pt x="35752" y="10752"/>
                      <a:pt x="36848" y="10230"/>
                      <a:pt x="37892" y="9656"/>
                    </a:cubicBezTo>
                    <a:cubicBezTo>
                      <a:pt x="38936" y="9082"/>
                      <a:pt x="39979" y="8404"/>
                      <a:pt x="40971" y="7725"/>
                    </a:cubicBezTo>
                    <a:cubicBezTo>
                      <a:pt x="43059" y="6368"/>
                      <a:pt x="45094" y="4959"/>
                      <a:pt x="47338" y="3758"/>
                    </a:cubicBezTo>
                    <a:cubicBezTo>
                      <a:pt x="49530" y="2558"/>
                      <a:pt x="51983" y="1514"/>
                      <a:pt x="54541" y="1514"/>
                    </a:cubicBezTo>
                    <a:cubicBezTo>
                      <a:pt x="55793" y="1514"/>
                      <a:pt x="57046" y="1827"/>
                      <a:pt x="58246" y="2401"/>
                    </a:cubicBezTo>
                    <a:cubicBezTo>
                      <a:pt x="59395" y="2976"/>
                      <a:pt x="60491" y="3758"/>
                      <a:pt x="61430" y="4750"/>
                    </a:cubicBezTo>
                    <a:lnTo>
                      <a:pt x="62630" y="3602"/>
                    </a:lnTo>
                    <a:cubicBezTo>
                      <a:pt x="61587" y="2558"/>
                      <a:pt x="60334" y="1619"/>
                      <a:pt x="58977" y="992"/>
                    </a:cubicBezTo>
                    <a:cubicBezTo>
                      <a:pt x="57672" y="314"/>
                      <a:pt x="56159" y="1"/>
                      <a:pt x="546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42"/>
              <p:cNvSpPr/>
              <p:nvPr/>
            </p:nvSpPr>
            <p:spPr>
              <a:xfrm flipH="1" rot="-9868476">
                <a:off x="6268205" y="2811486"/>
                <a:ext cx="624390" cy="1114267"/>
              </a:xfrm>
              <a:custGeom>
                <a:rect b="b" l="l" r="r" t="t"/>
                <a:pathLst>
                  <a:path extrusionOk="0" h="62592" w="35074">
                    <a:moveTo>
                      <a:pt x="353" y="0"/>
                    </a:moveTo>
                    <a:cubicBezTo>
                      <a:pt x="118" y="0"/>
                      <a:pt x="0" y="13"/>
                      <a:pt x="0" y="13"/>
                    </a:cubicBezTo>
                    <a:cubicBezTo>
                      <a:pt x="0" y="13"/>
                      <a:pt x="76" y="5"/>
                      <a:pt x="222" y="5"/>
                    </a:cubicBezTo>
                    <a:cubicBezTo>
                      <a:pt x="443" y="5"/>
                      <a:pt x="825" y="24"/>
                      <a:pt x="1357" y="118"/>
                    </a:cubicBezTo>
                    <a:cubicBezTo>
                      <a:pt x="1827" y="170"/>
                      <a:pt x="2349" y="327"/>
                      <a:pt x="3027" y="535"/>
                    </a:cubicBezTo>
                    <a:cubicBezTo>
                      <a:pt x="3654" y="692"/>
                      <a:pt x="4437" y="901"/>
                      <a:pt x="5272" y="1162"/>
                    </a:cubicBezTo>
                    <a:cubicBezTo>
                      <a:pt x="6942" y="1736"/>
                      <a:pt x="9030" y="2623"/>
                      <a:pt x="11117" y="4084"/>
                    </a:cubicBezTo>
                    <a:cubicBezTo>
                      <a:pt x="12213" y="4815"/>
                      <a:pt x="13257" y="5702"/>
                      <a:pt x="14249" y="6851"/>
                    </a:cubicBezTo>
                    <a:cubicBezTo>
                      <a:pt x="15240" y="7947"/>
                      <a:pt x="16180" y="9251"/>
                      <a:pt x="16806" y="10765"/>
                    </a:cubicBezTo>
                    <a:cubicBezTo>
                      <a:pt x="17119" y="11496"/>
                      <a:pt x="17432" y="12331"/>
                      <a:pt x="17589" y="13166"/>
                    </a:cubicBezTo>
                    <a:lnTo>
                      <a:pt x="17589" y="13270"/>
                    </a:lnTo>
                    <a:cubicBezTo>
                      <a:pt x="17641" y="13322"/>
                      <a:pt x="17641" y="13375"/>
                      <a:pt x="17641" y="13375"/>
                    </a:cubicBezTo>
                    <a:cubicBezTo>
                      <a:pt x="17641" y="13427"/>
                      <a:pt x="17641" y="13427"/>
                      <a:pt x="17641" y="13479"/>
                    </a:cubicBezTo>
                    <a:cubicBezTo>
                      <a:pt x="17693" y="13583"/>
                      <a:pt x="17693" y="13635"/>
                      <a:pt x="17693" y="13688"/>
                    </a:cubicBezTo>
                    <a:cubicBezTo>
                      <a:pt x="17693" y="13844"/>
                      <a:pt x="17641" y="14001"/>
                      <a:pt x="17537" y="14105"/>
                    </a:cubicBezTo>
                    <a:cubicBezTo>
                      <a:pt x="17432" y="14262"/>
                      <a:pt x="17276" y="14418"/>
                      <a:pt x="17119" y="14575"/>
                    </a:cubicBezTo>
                    <a:cubicBezTo>
                      <a:pt x="16963" y="14784"/>
                      <a:pt x="16806" y="14992"/>
                      <a:pt x="16649" y="15306"/>
                    </a:cubicBezTo>
                    <a:cubicBezTo>
                      <a:pt x="16493" y="15567"/>
                      <a:pt x="16441" y="15932"/>
                      <a:pt x="16493" y="16297"/>
                    </a:cubicBezTo>
                    <a:cubicBezTo>
                      <a:pt x="16545" y="16610"/>
                      <a:pt x="16649" y="16924"/>
                      <a:pt x="16806" y="17132"/>
                    </a:cubicBezTo>
                    <a:cubicBezTo>
                      <a:pt x="16858" y="17289"/>
                      <a:pt x="16963" y="17393"/>
                      <a:pt x="17015" y="17498"/>
                    </a:cubicBezTo>
                    <a:cubicBezTo>
                      <a:pt x="17119" y="17654"/>
                      <a:pt x="17276" y="17811"/>
                      <a:pt x="17432" y="17863"/>
                    </a:cubicBezTo>
                    <a:cubicBezTo>
                      <a:pt x="17693" y="18072"/>
                      <a:pt x="18006" y="18176"/>
                      <a:pt x="18267" y="18281"/>
                    </a:cubicBezTo>
                    <a:cubicBezTo>
                      <a:pt x="19363" y="18594"/>
                      <a:pt x="20355" y="18489"/>
                      <a:pt x="21034" y="19011"/>
                    </a:cubicBezTo>
                    <a:cubicBezTo>
                      <a:pt x="22808" y="20159"/>
                      <a:pt x="24635" y="21255"/>
                      <a:pt x="25783" y="22978"/>
                    </a:cubicBezTo>
                    <a:cubicBezTo>
                      <a:pt x="26044" y="23448"/>
                      <a:pt x="26305" y="23917"/>
                      <a:pt x="26514" y="24387"/>
                    </a:cubicBezTo>
                    <a:cubicBezTo>
                      <a:pt x="26618" y="24648"/>
                      <a:pt x="26670" y="24909"/>
                      <a:pt x="26775" y="25170"/>
                    </a:cubicBezTo>
                    <a:cubicBezTo>
                      <a:pt x="26879" y="25483"/>
                      <a:pt x="26983" y="25744"/>
                      <a:pt x="27088" y="26005"/>
                    </a:cubicBezTo>
                    <a:cubicBezTo>
                      <a:pt x="27453" y="27101"/>
                      <a:pt x="27766" y="28197"/>
                      <a:pt x="28027" y="29397"/>
                    </a:cubicBezTo>
                    <a:cubicBezTo>
                      <a:pt x="29071" y="34042"/>
                      <a:pt x="29175" y="39262"/>
                      <a:pt x="29436" y="44846"/>
                    </a:cubicBezTo>
                    <a:cubicBezTo>
                      <a:pt x="29593" y="47665"/>
                      <a:pt x="29802" y="50535"/>
                      <a:pt x="30271" y="53510"/>
                    </a:cubicBezTo>
                    <a:cubicBezTo>
                      <a:pt x="30689" y="56485"/>
                      <a:pt x="31420" y="59616"/>
                      <a:pt x="32829" y="62591"/>
                    </a:cubicBezTo>
                    <a:lnTo>
                      <a:pt x="35073" y="61495"/>
                    </a:lnTo>
                    <a:cubicBezTo>
                      <a:pt x="33768" y="58938"/>
                      <a:pt x="33038" y="56120"/>
                      <a:pt x="32516" y="53301"/>
                    </a:cubicBezTo>
                    <a:cubicBezTo>
                      <a:pt x="32046" y="50535"/>
                      <a:pt x="31785" y="47717"/>
                      <a:pt x="31524" y="45003"/>
                    </a:cubicBezTo>
                    <a:cubicBezTo>
                      <a:pt x="31107" y="39523"/>
                      <a:pt x="30898" y="34251"/>
                      <a:pt x="29750" y="29397"/>
                    </a:cubicBezTo>
                    <a:cubicBezTo>
                      <a:pt x="29436" y="28197"/>
                      <a:pt x="29123" y="26997"/>
                      <a:pt x="28706" y="25848"/>
                    </a:cubicBezTo>
                    <a:lnTo>
                      <a:pt x="28027" y="24178"/>
                    </a:lnTo>
                    <a:cubicBezTo>
                      <a:pt x="27818" y="23656"/>
                      <a:pt x="27505" y="23082"/>
                      <a:pt x="27192" y="22560"/>
                    </a:cubicBezTo>
                    <a:cubicBezTo>
                      <a:pt x="26566" y="21516"/>
                      <a:pt x="25679" y="20629"/>
                      <a:pt x="24791" y="19951"/>
                    </a:cubicBezTo>
                    <a:cubicBezTo>
                      <a:pt x="23852" y="19272"/>
                      <a:pt x="22912" y="18698"/>
                      <a:pt x="22025" y="18176"/>
                    </a:cubicBezTo>
                    <a:lnTo>
                      <a:pt x="21295" y="17759"/>
                    </a:lnTo>
                    <a:cubicBezTo>
                      <a:pt x="20981" y="17602"/>
                      <a:pt x="20668" y="17550"/>
                      <a:pt x="20407" y="17498"/>
                    </a:cubicBezTo>
                    <a:cubicBezTo>
                      <a:pt x="19833" y="17393"/>
                      <a:pt x="19363" y="17341"/>
                      <a:pt x="18894" y="17237"/>
                    </a:cubicBezTo>
                    <a:cubicBezTo>
                      <a:pt x="18424" y="17185"/>
                      <a:pt x="18006" y="17028"/>
                      <a:pt x="17902" y="16871"/>
                    </a:cubicBezTo>
                    <a:cubicBezTo>
                      <a:pt x="17798" y="16663"/>
                      <a:pt x="17693" y="16506"/>
                      <a:pt x="17589" y="16349"/>
                    </a:cubicBezTo>
                    <a:cubicBezTo>
                      <a:pt x="17537" y="16193"/>
                      <a:pt x="17485" y="16088"/>
                      <a:pt x="17537" y="15932"/>
                    </a:cubicBezTo>
                    <a:cubicBezTo>
                      <a:pt x="17537" y="15775"/>
                      <a:pt x="17589" y="15671"/>
                      <a:pt x="17693" y="15514"/>
                    </a:cubicBezTo>
                    <a:cubicBezTo>
                      <a:pt x="17798" y="15358"/>
                      <a:pt x="17954" y="15201"/>
                      <a:pt x="18111" y="14992"/>
                    </a:cubicBezTo>
                    <a:cubicBezTo>
                      <a:pt x="18267" y="14784"/>
                      <a:pt x="18476" y="14575"/>
                      <a:pt x="18581" y="14262"/>
                    </a:cubicBezTo>
                    <a:cubicBezTo>
                      <a:pt x="18685" y="13949"/>
                      <a:pt x="18685" y="13635"/>
                      <a:pt x="18581" y="13322"/>
                    </a:cubicBezTo>
                    <a:cubicBezTo>
                      <a:pt x="18372" y="12383"/>
                      <a:pt x="18111" y="11548"/>
                      <a:pt x="17745" y="10713"/>
                    </a:cubicBezTo>
                    <a:cubicBezTo>
                      <a:pt x="17015" y="9095"/>
                      <a:pt x="16023" y="7738"/>
                      <a:pt x="14927" y="6590"/>
                    </a:cubicBezTo>
                    <a:cubicBezTo>
                      <a:pt x="13883" y="5441"/>
                      <a:pt x="12735" y="4554"/>
                      <a:pt x="11587" y="3823"/>
                    </a:cubicBezTo>
                    <a:cubicBezTo>
                      <a:pt x="9343" y="2310"/>
                      <a:pt x="7203" y="1527"/>
                      <a:pt x="5480" y="1005"/>
                    </a:cubicBezTo>
                    <a:cubicBezTo>
                      <a:pt x="4593" y="692"/>
                      <a:pt x="3810" y="535"/>
                      <a:pt x="3132" y="379"/>
                    </a:cubicBezTo>
                    <a:cubicBezTo>
                      <a:pt x="2453" y="222"/>
                      <a:pt x="1879" y="118"/>
                      <a:pt x="1410" y="66"/>
                    </a:cubicBezTo>
                    <a:cubicBezTo>
                      <a:pt x="940" y="13"/>
                      <a:pt x="588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42"/>
              <p:cNvSpPr/>
              <p:nvPr/>
            </p:nvSpPr>
            <p:spPr>
              <a:xfrm flipH="1" rot="-9868476">
                <a:off x="6399863" y="3444730"/>
                <a:ext cx="309418" cy="509175"/>
              </a:xfrm>
              <a:custGeom>
                <a:rect b="b" l="l" r="r" t="t"/>
                <a:pathLst>
                  <a:path extrusionOk="0" h="28602" w="17381">
                    <a:moveTo>
                      <a:pt x="1" y="1"/>
                    </a:moveTo>
                    <a:cubicBezTo>
                      <a:pt x="1" y="1"/>
                      <a:pt x="158" y="105"/>
                      <a:pt x="523" y="314"/>
                    </a:cubicBezTo>
                    <a:cubicBezTo>
                      <a:pt x="210" y="53"/>
                      <a:pt x="1" y="1"/>
                      <a:pt x="1" y="1"/>
                    </a:cubicBezTo>
                    <a:close/>
                    <a:moveTo>
                      <a:pt x="523" y="314"/>
                    </a:moveTo>
                    <a:lnTo>
                      <a:pt x="523" y="314"/>
                    </a:lnTo>
                    <a:cubicBezTo>
                      <a:pt x="836" y="575"/>
                      <a:pt x="1358" y="888"/>
                      <a:pt x="1828" y="1514"/>
                    </a:cubicBezTo>
                    <a:cubicBezTo>
                      <a:pt x="2089" y="1827"/>
                      <a:pt x="2297" y="2245"/>
                      <a:pt x="2454" y="2662"/>
                    </a:cubicBezTo>
                    <a:cubicBezTo>
                      <a:pt x="2611" y="3132"/>
                      <a:pt x="2767" y="3654"/>
                      <a:pt x="2976" y="4228"/>
                    </a:cubicBezTo>
                    <a:cubicBezTo>
                      <a:pt x="3132" y="4802"/>
                      <a:pt x="3393" y="5376"/>
                      <a:pt x="3811" y="5950"/>
                    </a:cubicBezTo>
                    <a:cubicBezTo>
                      <a:pt x="4176" y="6577"/>
                      <a:pt x="4698" y="7099"/>
                      <a:pt x="5272" y="7621"/>
                    </a:cubicBezTo>
                    <a:cubicBezTo>
                      <a:pt x="6525" y="8612"/>
                      <a:pt x="8038" y="9395"/>
                      <a:pt x="9656" y="10335"/>
                    </a:cubicBezTo>
                    <a:cubicBezTo>
                      <a:pt x="10439" y="10804"/>
                      <a:pt x="11274" y="11326"/>
                      <a:pt x="11953" y="11953"/>
                    </a:cubicBezTo>
                    <a:cubicBezTo>
                      <a:pt x="12683" y="12631"/>
                      <a:pt x="13310" y="13414"/>
                      <a:pt x="13884" y="14301"/>
                    </a:cubicBezTo>
                    <a:cubicBezTo>
                      <a:pt x="14980" y="16076"/>
                      <a:pt x="15658" y="18268"/>
                      <a:pt x="15763" y="20669"/>
                    </a:cubicBezTo>
                    <a:cubicBezTo>
                      <a:pt x="15919" y="23069"/>
                      <a:pt x="15554" y="25627"/>
                      <a:pt x="15032" y="28341"/>
                    </a:cubicBezTo>
                    <a:lnTo>
                      <a:pt x="16650" y="28602"/>
                    </a:lnTo>
                    <a:cubicBezTo>
                      <a:pt x="17120" y="25888"/>
                      <a:pt x="17381" y="23226"/>
                      <a:pt x="17172" y="20669"/>
                    </a:cubicBezTo>
                    <a:cubicBezTo>
                      <a:pt x="16963" y="18111"/>
                      <a:pt x="16180" y="15710"/>
                      <a:pt x="14876" y="13831"/>
                    </a:cubicBezTo>
                    <a:cubicBezTo>
                      <a:pt x="14249" y="12892"/>
                      <a:pt x="13519" y="12057"/>
                      <a:pt x="12736" y="11326"/>
                    </a:cubicBezTo>
                    <a:cubicBezTo>
                      <a:pt x="11901" y="10596"/>
                      <a:pt x="11013" y="10126"/>
                      <a:pt x="10178" y="9708"/>
                    </a:cubicBezTo>
                    <a:cubicBezTo>
                      <a:pt x="8508" y="8821"/>
                      <a:pt x="6942" y="8143"/>
                      <a:pt x="5742" y="7255"/>
                    </a:cubicBezTo>
                    <a:cubicBezTo>
                      <a:pt x="5168" y="6838"/>
                      <a:pt x="4646" y="6316"/>
                      <a:pt x="4228" y="5794"/>
                    </a:cubicBezTo>
                    <a:cubicBezTo>
                      <a:pt x="3811" y="5272"/>
                      <a:pt x="3550" y="4750"/>
                      <a:pt x="3289" y="4176"/>
                    </a:cubicBezTo>
                    <a:cubicBezTo>
                      <a:pt x="3080" y="3654"/>
                      <a:pt x="2924" y="3132"/>
                      <a:pt x="2715" y="2662"/>
                    </a:cubicBezTo>
                    <a:cubicBezTo>
                      <a:pt x="2506" y="2193"/>
                      <a:pt x="2245" y="1775"/>
                      <a:pt x="1984" y="1462"/>
                    </a:cubicBezTo>
                    <a:cubicBezTo>
                      <a:pt x="1462" y="836"/>
                      <a:pt x="888" y="523"/>
                      <a:pt x="523" y="314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42"/>
              <p:cNvSpPr/>
              <p:nvPr/>
            </p:nvSpPr>
            <p:spPr>
              <a:xfrm flipH="1" rot="-9868476">
                <a:off x="6265070" y="2705412"/>
                <a:ext cx="810208" cy="152386"/>
              </a:xfrm>
              <a:custGeom>
                <a:rect b="b" l="l" r="r" t="t"/>
                <a:pathLst>
                  <a:path extrusionOk="0" h="8560" w="45512">
                    <a:moveTo>
                      <a:pt x="15919" y="0"/>
                    </a:moveTo>
                    <a:cubicBezTo>
                      <a:pt x="14614" y="0"/>
                      <a:pt x="13466" y="313"/>
                      <a:pt x="12422" y="679"/>
                    </a:cubicBezTo>
                    <a:cubicBezTo>
                      <a:pt x="10335" y="1462"/>
                      <a:pt x="8560" y="2349"/>
                      <a:pt x="6942" y="2662"/>
                    </a:cubicBezTo>
                    <a:cubicBezTo>
                      <a:pt x="6316" y="2780"/>
                      <a:pt x="5719" y="2838"/>
                      <a:pt x="5173" y="2838"/>
                    </a:cubicBezTo>
                    <a:cubicBezTo>
                      <a:pt x="4991" y="2838"/>
                      <a:pt x="4815" y="2832"/>
                      <a:pt x="4646" y="2819"/>
                    </a:cubicBezTo>
                    <a:cubicBezTo>
                      <a:pt x="3915" y="2767"/>
                      <a:pt x="3341" y="2558"/>
                      <a:pt x="2767" y="2349"/>
                    </a:cubicBezTo>
                    <a:cubicBezTo>
                      <a:pt x="1723" y="1879"/>
                      <a:pt x="1044" y="1253"/>
                      <a:pt x="627" y="835"/>
                    </a:cubicBezTo>
                    <a:cubicBezTo>
                      <a:pt x="160" y="472"/>
                      <a:pt x="2" y="212"/>
                      <a:pt x="1" y="209"/>
                    </a:cubicBezTo>
                    <a:lnTo>
                      <a:pt x="1" y="209"/>
                    </a:lnTo>
                    <a:cubicBezTo>
                      <a:pt x="2" y="212"/>
                      <a:pt x="160" y="472"/>
                      <a:pt x="575" y="888"/>
                    </a:cubicBezTo>
                    <a:cubicBezTo>
                      <a:pt x="992" y="1305"/>
                      <a:pt x="1619" y="1879"/>
                      <a:pt x="2662" y="2453"/>
                    </a:cubicBezTo>
                    <a:cubicBezTo>
                      <a:pt x="3184" y="2714"/>
                      <a:pt x="3758" y="2923"/>
                      <a:pt x="4489" y="3027"/>
                    </a:cubicBezTo>
                    <a:cubicBezTo>
                      <a:pt x="4854" y="3106"/>
                      <a:pt x="5233" y="3145"/>
                      <a:pt x="5624" y="3145"/>
                    </a:cubicBezTo>
                    <a:cubicBezTo>
                      <a:pt x="6016" y="3145"/>
                      <a:pt x="6420" y="3106"/>
                      <a:pt x="6838" y="3027"/>
                    </a:cubicBezTo>
                    <a:cubicBezTo>
                      <a:pt x="8508" y="2767"/>
                      <a:pt x="10335" y="1984"/>
                      <a:pt x="12370" y="1305"/>
                    </a:cubicBezTo>
                    <a:cubicBezTo>
                      <a:pt x="13336" y="1015"/>
                      <a:pt x="14348" y="725"/>
                      <a:pt x="15403" y="725"/>
                    </a:cubicBezTo>
                    <a:cubicBezTo>
                      <a:pt x="15488" y="725"/>
                      <a:pt x="15573" y="727"/>
                      <a:pt x="15658" y="731"/>
                    </a:cubicBezTo>
                    <a:cubicBezTo>
                      <a:pt x="16806" y="731"/>
                      <a:pt x="18007" y="1096"/>
                      <a:pt x="18998" y="1827"/>
                    </a:cubicBezTo>
                    <a:cubicBezTo>
                      <a:pt x="19520" y="2245"/>
                      <a:pt x="19990" y="2662"/>
                      <a:pt x="20408" y="3184"/>
                    </a:cubicBezTo>
                    <a:lnTo>
                      <a:pt x="21086" y="3967"/>
                    </a:lnTo>
                    <a:lnTo>
                      <a:pt x="21817" y="4802"/>
                    </a:lnTo>
                    <a:cubicBezTo>
                      <a:pt x="22286" y="5376"/>
                      <a:pt x="22808" y="5898"/>
                      <a:pt x="23330" y="6472"/>
                    </a:cubicBezTo>
                    <a:cubicBezTo>
                      <a:pt x="23904" y="6994"/>
                      <a:pt x="24531" y="7516"/>
                      <a:pt x="25314" y="7934"/>
                    </a:cubicBezTo>
                    <a:cubicBezTo>
                      <a:pt x="26044" y="8351"/>
                      <a:pt x="26984" y="8560"/>
                      <a:pt x="27871" y="8560"/>
                    </a:cubicBezTo>
                    <a:cubicBezTo>
                      <a:pt x="28758" y="8508"/>
                      <a:pt x="29645" y="8299"/>
                      <a:pt x="30481" y="8038"/>
                    </a:cubicBezTo>
                    <a:cubicBezTo>
                      <a:pt x="31316" y="7777"/>
                      <a:pt x="32098" y="7412"/>
                      <a:pt x="32881" y="7046"/>
                    </a:cubicBezTo>
                    <a:lnTo>
                      <a:pt x="33508" y="6733"/>
                    </a:lnTo>
                    <a:cubicBezTo>
                      <a:pt x="33716" y="6629"/>
                      <a:pt x="33925" y="6524"/>
                      <a:pt x="34082" y="6420"/>
                    </a:cubicBezTo>
                    <a:cubicBezTo>
                      <a:pt x="34499" y="6159"/>
                      <a:pt x="34865" y="5950"/>
                      <a:pt x="35230" y="5689"/>
                    </a:cubicBezTo>
                    <a:cubicBezTo>
                      <a:pt x="36743" y="4698"/>
                      <a:pt x="38205" y="3602"/>
                      <a:pt x="39823" y="2871"/>
                    </a:cubicBezTo>
                    <a:cubicBezTo>
                      <a:pt x="40606" y="2506"/>
                      <a:pt x="41441" y="2297"/>
                      <a:pt x="42276" y="2297"/>
                    </a:cubicBezTo>
                    <a:cubicBezTo>
                      <a:pt x="43111" y="2297"/>
                      <a:pt x="43894" y="2506"/>
                      <a:pt x="44677" y="2975"/>
                    </a:cubicBezTo>
                    <a:lnTo>
                      <a:pt x="44677" y="2923"/>
                    </a:lnTo>
                    <a:lnTo>
                      <a:pt x="45512" y="1514"/>
                    </a:lnTo>
                    <a:cubicBezTo>
                      <a:pt x="44592" y="981"/>
                      <a:pt x="43582" y="673"/>
                      <a:pt x="42565" y="673"/>
                    </a:cubicBezTo>
                    <a:cubicBezTo>
                      <a:pt x="42486" y="673"/>
                      <a:pt x="42407" y="675"/>
                      <a:pt x="42328" y="679"/>
                    </a:cubicBezTo>
                    <a:cubicBezTo>
                      <a:pt x="41232" y="679"/>
                      <a:pt x="40188" y="992"/>
                      <a:pt x="39301" y="1410"/>
                    </a:cubicBezTo>
                    <a:cubicBezTo>
                      <a:pt x="37474" y="2245"/>
                      <a:pt x="36013" y="3393"/>
                      <a:pt x="34604" y="4437"/>
                    </a:cubicBezTo>
                    <a:cubicBezTo>
                      <a:pt x="34290" y="4645"/>
                      <a:pt x="33925" y="4906"/>
                      <a:pt x="33560" y="5115"/>
                    </a:cubicBezTo>
                    <a:cubicBezTo>
                      <a:pt x="33403" y="5272"/>
                      <a:pt x="33194" y="5376"/>
                      <a:pt x="33038" y="5480"/>
                    </a:cubicBezTo>
                    <a:lnTo>
                      <a:pt x="32516" y="5741"/>
                    </a:lnTo>
                    <a:cubicBezTo>
                      <a:pt x="31733" y="6159"/>
                      <a:pt x="31002" y="6472"/>
                      <a:pt x="30272" y="6785"/>
                    </a:cubicBezTo>
                    <a:cubicBezTo>
                      <a:pt x="29541" y="7046"/>
                      <a:pt x="28758" y="7255"/>
                      <a:pt x="28080" y="7359"/>
                    </a:cubicBezTo>
                    <a:cubicBezTo>
                      <a:pt x="27961" y="7368"/>
                      <a:pt x="27844" y="7372"/>
                      <a:pt x="27728" y="7372"/>
                    </a:cubicBezTo>
                    <a:cubicBezTo>
                      <a:pt x="27129" y="7372"/>
                      <a:pt x="26560" y="7256"/>
                      <a:pt x="25992" y="6994"/>
                    </a:cubicBezTo>
                    <a:cubicBezTo>
                      <a:pt x="24739" y="6420"/>
                      <a:pt x="23696" y="5324"/>
                      <a:pt x="22704" y="4332"/>
                    </a:cubicBezTo>
                    <a:cubicBezTo>
                      <a:pt x="22234" y="3810"/>
                      <a:pt x="21712" y="3288"/>
                      <a:pt x="21295" y="2767"/>
                    </a:cubicBezTo>
                    <a:cubicBezTo>
                      <a:pt x="20773" y="2245"/>
                      <a:pt x="20251" y="1723"/>
                      <a:pt x="19729" y="1305"/>
                    </a:cubicBezTo>
                    <a:cubicBezTo>
                      <a:pt x="18581" y="470"/>
                      <a:pt x="17224" y="0"/>
                      <a:pt x="159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42"/>
              <p:cNvSpPr/>
              <p:nvPr/>
            </p:nvSpPr>
            <p:spPr>
              <a:xfrm flipH="1" rot="-9868476">
                <a:off x="6339065" y="2832813"/>
                <a:ext cx="640180" cy="320562"/>
              </a:xfrm>
              <a:custGeom>
                <a:rect b="b" l="l" r="r" t="t"/>
                <a:pathLst>
                  <a:path extrusionOk="0" h="18007" w="35961">
                    <a:moveTo>
                      <a:pt x="1847" y="0"/>
                    </a:moveTo>
                    <a:cubicBezTo>
                      <a:pt x="1436" y="0"/>
                      <a:pt x="1097" y="26"/>
                      <a:pt x="836" y="53"/>
                    </a:cubicBezTo>
                    <a:cubicBezTo>
                      <a:pt x="262" y="105"/>
                      <a:pt x="1" y="157"/>
                      <a:pt x="1" y="157"/>
                    </a:cubicBezTo>
                    <a:cubicBezTo>
                      <a:pt x="1" y="157"/>
                      <a:pt x="262" y="105"/>
                      <a:pt x="784" y="105"/>
                    </a:cubicBezTo>
                    <a:cubicBezTo>
                      <a:pt x="958" y="87"/>
                      <a:pt x="1166" y="76"/>
                      <a:pt x="1406" y="76"/>
                    </a:cubicBezTo>
                    <a:cubicBezTo>
                      <a:pt x="1885" y="76"/>
                      <a:pt x="2488" y="122"/>
                      <a:pt x="3184" y="261"/>
                    </a:cubicBezTo>
                    <a:cubicBezTo>
                      <a:pt x="4176" y="470"/>
                      <a:pt x="5429" y="1044"/>
                      <a:pt x="6420" y="2192"/>
                    </a:cubicBezTo>
                    <a:cubicBezTo>
                      <a:pt x="7412" y="3341"/>
                      <a:pt x="8143" y="4959"/>
                      <a:pt x="8978" y="6837"/>
                    </a:cubicBezTo>
                    <a:cubicBezTo>
                      <a:pt x="9447" y="7725"/>
                      <a:pt x="9917" y="8716"/>
                      <a:pt x="10543" y="9708"/>
                    </a:cubicBezTo>
                    <a:cubicBezTo>
                      <a:pt x="11222" y="10647"/>
                      <a:pt x="12161" y="11535"/>
                      <a:pt x="13362" y="12109"/>
                    </a:cubicBezTo>
                    <a:cubicBezTo>
                      <a:pt x="13988" y="12370"/>
                      <a:pt x="14614" y="12526"/>
                      <a:pt x="15293" y="12631"/>
                    </a:cubicBezTo>
                    <a:cubicBezTo>
                      <a:pt x="15475" y="12657"/>
                      <a:pt x="15671" y="12670"/>
                      <a:pt x="15867" y="12670"/>
                    </a:cubicBezTo>
                    <a:cubicBezTo>
                      <a:pt x="16063" y="12670"/>
                      <a:pt x="16258" y="12657"/>
                      <a:pt x="16441" y="12631"/>
                    </a:cubicBezTo>
                    <a:cubicBezTo>
                      <a:pt x="16806" y="12526"/>
                      <a:pt x="17224" y="12370"/>
                      <a:pt x="17537" y="12161"/>
                    </a:cubicBezTo>
                    <a:cubicBezTo>
                      <a:pt x="18163" y="11691"/>
                      <a:pt x="18633" y="11065"/>
                      <a:pt x="18998" y="10439"/>
                    </a:cubicBezTo>
                    <a:cubicBezTo>
                      <a:pt x="19364" y="9812"/>
                      <a:pt x="19677" y="9186"/>
                      <a:pt x="20042" y="8560"/>
                    </a:cubicBezTo>
                    <a:cubicBezTo>
                      <a:pt x="20355" y="7986"/>
                      <a:pt x="20825" y="7464"/>
                      <a:pt x="21243" y="7359"/>
                    </a:cubicBezTo>
                    <a:cubicBezTo>
                      <a:pt x="21299" y="7345"/>
                      <a:pt x="21358" y="7339"/>
                      <a:pt x="21422" y="7339"/>
                    </a:cubicBezTo>
                    <a:cubicBezTo>
                      <a:pt x="21595" y="7339"/>
                      <a:pt x="21796" y="7387"/>
                      <a:pt x="22025" y="7464"/>
                    </a:cubicBezTo>
                    <a:cubicBezTo>
                      <a:pt x="22182" y="7516"/>
                      <a:pt x="22286" y="7568"/>
                      <a:pt x="22443" y="7673"/>
                    </a:cubicBezTo>
                    <a:cubicBezTo>
                      <a:pt x="22547" y="7725"/>
                      <a:pt x="22600" y="7777"/>
                      <a:pt x="22652" y="7777"/>
                    </a:cubicBezTo>
                    <a:cubicBezTo>
                      <a:pt x="22704" y="7829"/>
                      <a:pt x="22756" y="7881"/>
                      <a:pt x="22808" y="7933"/>
                    </a:cubicBezTo>
                    <a:cubicBezTo>
                      <a:pt x="23174" y="8299"/>
                      <a:pt x="23435" y="9029"/>
                      <a:pt x="23696" y="9760"/>
                    </a:cubicBezTo>
                    <a:cubicBezTo>
                      <a:pt x="23957" y="10491"/>
                      <a:pt x="24165" y="11274"/>
                      <a:pt x="24426" y="12109"/>
                    </a:cubicBezTo>
                    <a:cubicBezTo>
                      <a:pt x="24739" y="12892"/>
                      <a:pt x="25053" y="13727"/>
                      <a:pt x="25575" y="14510"/>
                    </a:cubicBezTo>
                    <a:cubicBezTo>
                      <a:pt x="26044" y="15293"/>
                      <a:pt x="26723" y="16023"/>
                      <a:pt x="27506" y="16597"/>
                    </a:cubicBezTo>
                    <a:cubicBezTo>
                      <a:pt x="28341" y="17171"/>
                      <a:pt x="29280" y="17537"/>
                      <a:pt x="30220" y="17746"/>
                    </a:cubicBezTo>
                    <a:cubicBezTo>
                      <a:pt x="30977" y="17905"/>
                      <a:pt x="31704" y="17973"/>
                      <a:pt x="32447" y="17973"/>
                    </a:cubicBezTo>
                    <a:cubicBezTo>
                      <a:pt x="32677" y="17973"/>
                      <a:pt x="32908" y="17967"/>
                      <a:pt x="33142" y="17954"/>
                    </a:cubicBezTo>
                    <a:lnTo>
                      <a:pt x="33142" y="18006"/>
                    </a:lnTo>
                    <a:lnTo>
                      <a:pt x="35961" y="16910"/>
                    </a:lnTo>
                    <a:lnTo>
                      <a:pt x="35961" y="16910"/>
                    </a:lnTo>
                    <a:cubicBezTo>
                      <a:pt x="35856" y="16917"/>
                      <a:pt x="35742" y="16920"/>
                      <a:pt x="35618" y="16920"/>
                    </a:cubicBezTo>
                    <a:cubicBezTo>
                      <a:pt x="33701" y="16920"/>
                      <a:pt x="29622" y="16181"/>
                      <a:pt x="28445" y="15397"/>
                    </a:cubicBezTo>
                    <a:cubicBezTo>
                      <a:pt x="27140" y="14614"/>
                      <a:pt x="26357" y="13205"/>
                      <a:pt x="25783" y="11743"/>
                    </a:cubicBezTo>
                    <a:cubicBezTo>
                      <a:pt x="25522" y="11013"/>
                      <a:pt x="25261" y="10282"/>
                      <a:pt x="25000" y="9499"/>
                    </a:cubicBezTo>
                    <a:cubicBezTo>
                      <a:pt x="24687" y="8769"/>
                      <a:pt x="24478" y="7986"/>
                      <a:pt x="23852" y="7203"/>
                    </a:cubicBezTo>
                    <a:cubicBezTo>
                      <a:pt x="23696" y="7046"/>
                      <a:pt x="23435" y="6837"/>
                      <a:pt x="23226" y="6733"/>
                    </a:cubicBezTo>
                    <a:cubicBezTo>
                      <a:pt x="23069" y="6629"/>
                      <a:pt x="22861" y="6524"/>
                      <a:pt x="22652" y="6420"/>
                    </a:cubicBezTo>
                    <a:cubicBezTo>
                      <a:pt x="22308" y="6291"/>
                      <a:pt x="21929" y="6198"/>
                      <a:pt x="21515" y="6198"/>
                    </a:cubicBezTo>
                    <a:cubicBezTo>
                      <a:pt x="21426" y="6198"/>
                      <a:pt x="21335" y="6202"/>
                      <a:pt x="21243" y="6211"/>
                    </a:cubicBezTo>
                    <a:cubicBezTo>
                      <a:pt x="20721" y="6263"/>
                      <a:pt x="20251" y="6524"/>
                      <a:pt x="19938" y="6837"/>
                    </a:cubicBezTo>
                    <a:cubicBezTo>
                      <a:pt x="19625" y="7151"/>
                      <a:pt x="19416" y="7516"/>
                      <a:pt x="19207" y="7829"/>
                    </a:cubicBezTo>
                    <a:cubicBezTo>
                      <a:pt x="18790" y="8508"/>
                      <a:pt x="18529" y="9134"/>
                      <a:pt x="18216" y="9760"/>
                    </a:cubicBezTo>
                    <a:cubicBezTo>
                      <a:pt x="17902" y="10334"/>
                      <a:pt x="17537" y="10856"/>
                      <a:pt x="17119" y="11274"/>
                    </a:cubicBezTo>
                    <a:cubicBezTo>
                      <a:pt x="16754" y="11593"/>
                      <a:pt x="16309" y="11753"/>
                      <a:pt x="15854" y="11753"/>
                    </a:cubicBezTo>
                    <a:cubicBezTo>
                      <a:pt x="15789" y="11753"/>
                      <a:pt x="15723" y="11750"/>
                      <a:pt x="15658" y="11743"/>
                    </a:cubicBezTo>
                    <a:cubicBezTo>
                      <a:pt x="15032" y="11743"/>
                      <a:pt x="14458" y="11587"/>
                      <a:pt x="13884" y="11430"/>
                    </a:cubicBezTo>
                    <a:cubicBezTo>
                      <a:pt x="12840" y="11013"/>
                      <a:pt x="11953" y="10282"/>
                      <a:pt x="11274" y="9447"/>
                    </a:cubicBezTo>
                    <a:cubicBezTo>
                      <a:pt x="10596" y="8612"/>
                      <a:pt x="10074" y="7673"/>
                      <a:pt x="9604" y="6733"/>
                    </a:cubicBezTo>
                    <a:cubicBezTo>
                      <a:pt x="8664" y="4959"/>
                      <a:pt x="7882" y="3288"/>
                      <a:pt x="6786" y="2088"/>
                    </a:cubicBezTo>
                    <a:cubicBezTo>
                      <a:pt x="5690" y="888"/>
                      <a:pt x="4333" y="313"/>
                      <a:pt x="3289" y="105"/>
                    </a:cubicBezTo>
                    <a:cubicBezTo>
                      <a:pt x="2741" y="26"/>
                      <a:pt x="2258" y="0"/>
                      <a:pt x="1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2" name="Google Shape;872;p42"/>
            <p:cNvSpPr/>
            <p:nvPr/>
          </p:nvSpPr>
          <p:spPr>
            <a:xfrm rot="-185134">
              <a:off x="5663759" y="2488540"/>
              <a:ext cx="238640" cy="616693"/>
            </a:xfrm>
            <a:custGeom>
              <a:rect b="b" l="l" r="r" t="t"/>
              <a:pathLst>
                <a:path extrusionOk="0" h="45938" w="20972">
                  <a:moveTo>
                    <a:pt x="10501" y="1"/>
                  </a:moveTo>
                  <a:cubicBezTo>
                    <a:pt x="4680" y="1"/>
                    <a:pt x="1" y="10272"/>
                    <a:pt x="1" y="22969"/>
                  </a:cubicBezTo>
                  <a:cubicBezTo>
                    <a:pt x="1" y="35666"/>
                    <a:pt x="4680" y="45938"/>
                    <a:pt x="10501" y="45938"/>
                  </a:cubicBezTo>
                  <a:lnTo>
                    <a:pt x="10700" y="45938"/>
                  </a:lnTo>
                  <a:cubicBezTo>
                    <a:pt x="16378" y="45709"/>
                    <a:pt x="20972" y="35523"/>
                    <a:pt x="20972" y="22969"/>
                  </a:cubicBezTo>
                  <a:cubicBezTo>
                    <a:pt x="20972" y="10643"/>
                    <a:pt x="16549" y="571"/>
                    <a:pt x="10986" y="29"/>
                  </a:cubicBezTo>
                  <a:cubicBezTo>
                    <a:pt x="10814" y="1"/>
                    <a:pt x="10643" y="1"/>
                    <a:pt x="10501" y="1"/>
                  </a:cubicBezTo>
                  <a:close/>
                </a:path>
              </a:pathLst>
            </a:custGeom>
            <a:gradFill>
              <a:gsLst>
                <a:gs pos="0">
                  <a:srgbClr val="B8D3F3"/>
                </a:gs>
                <a:gs pos="100000">
                  <a:srgbClr val="4E8DDB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 rot="-1018603">
              <a:off x="5742511" y="3364193"/>
              <a:ext cx="2213943" cy="584699"/>
            </a:xfrm>
            <a:custGeom>
              <a:rect b="b" l="l" r="r" t="t"/>
              <a:pathLst>
                <a:path extrusionOk="0" h="32847" w="12437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2"/>
            <p:cNvSpPr/>
            <p:nvPr/>
          </p:nvSpPr>
          <p:spPr>
            <a:xfrm flipH="1" rot="-10068380">
              <a:off x="5696138" y="1574104"/>
              <a:ext cx="2214058" cy="584730"/>
            </a:xfrm>
            <a:custGeom>
              <a:rect b="b" l="l" r="r" t="t"/>
              <a:pathLst>
                <a:path extrusionOk="0" h="32847" w="12437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3"/>
          <p:cNvSpPr txBox="1"/>
          <p:nvPr>
            <p:ph idx="7" type="subTitle"/>
          </p:nvPr>
        </p:nvSpPr>
        <p:spPr>
          <a:xfrm>
            <a:off x="656800" y="1218825"/>
            <a:ext cx="80286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ubik"/>
              <a:buAutoNum type="arabicPeriod"/>
            </a:pPr>
            <a:r>
              <a:rPr b="1"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Created a Dataframe from Images:</a:t>
            </a:r>
            <a:endParaRPr b="1"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ubik"/>
              <a:buChar char="●"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We organized the image data into a </a:t>
            </a:r>
            <a:r>
              <a:rPr lang="en" sz="1600" u="sng">
                <a:latin typeface="Rubik"/>
                <a:ea typeface="Rubik"/>
                <a:cs typeface="Rubik"/>
                <a:sym typeface="Rubik"/>
              </a:rPr>
              <a:t>Pandas DataFrame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 for easier management. Each row includes: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215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ubik"/>
              <a:buAutoNum type="arabicPeriod"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Image location (</a:t>
            </a:r>
            <a:r>
              <a:rPr b="1" lang="en" sz="1600">
                <a:latin typeface="Rubik"/>
                <a:ea typeface="Rubik"/>
                <a:cs typeface="Rubik"/>
                <a:sym typeface="Rubik"/>
              </a:rPr>
              <a:t>path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)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215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ubik"/>
              <a:buAutoNum type="arabicPeriod"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Corresponding disease label (</a:t>
            </a:r>
            <a:r>
              <a:rPr b="1" lang="en" sz="1600">
                <a:latin typeface="Rubik"/>
                <a:ea typeface="Rubik"/>
                <a:cs typeface="Rubik"/>
                <a:sym typeface="Rubik"/>
              </a:rPr>
              <a:t>class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)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ubik"/>
              <a:buChar char="●"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We store this information in a Pandas Dataframe, like a table, so the model knows what each image is and where to find it </a:t>
            </a:r>
            <a:r>
              <a:rPr b="1" lang="en" sz="1600">
                <a:latin typeface="Rubik"/>
                <a:ea typeface="Rubik"/>
                <a:cs typeface="Rubik"/>
                <a:sym typeface="Rubik"/>
              </a:rPr>
              <a:t>during training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.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Let’s look at what this dataframe looks like.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80" name="Google Shape;880;p43"/>
          <p:cNvSpPr txBox="1"/>
          <p:nvPr>
            <p:ph type="title"/>
          </p:nvPr>
        </p:nvSpPr>
        <p:spPr>
          <a:xfrm>
            <a:off x="1707900" y="264750"/>
            <a:ext cx="5728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ctr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DATA PREPROCESSING </a:t>
            </a:r>
            <a:r>
              <a:rPr lang="en" sz="2000"/>
              <a:t>(⅓)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5" name="Google Shape;885;p44" title="Screenshot 2025-04-28 9.28.54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3563" y="329650"/>
            <a:ext cx="6356875" cy="4484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86" name="Google Shape;886;p44"/>
          <p:cNvSpPr txBox="1"/>
          <p:nvPr/>
        </p:nvSpPr>
        <p:spPr>
          <a:xfrm>
            <a:off x="5301200" y="442400"/>
            <a:ext cx="672900" cy="24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87" name="Google Shape;887;p44"/>
          <p:cNvSpPr txBox="1"/>
          <p:nvPr/>
        </p:nvSpPr>
        <p:spPr>
          <a:xfrm>
            <a:off x="6922675" y="442400"/>
            <a:ext cx="672900" cy="24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88" name="Google Shape;888;p44"/>
          <p:cNvSpPr txBox="1"/>
          <p:nvPr/>
        </p:nvSpPr>
        <p:spPr>
          <a:xfrm>
            <a:off x="1498075" y="353150"/>
            <a:ext cx="13182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Rubik Black"/>
                <a:ea typeface="Rubik Black"/>
                <a:cs typeface="Rubik Black"/>
                <a:sym typeface="Rubik Black"/>
              </a:rPr>
              <a:t>PATH</a:t>
            </a:r>
            <a:endParaRPr sz="2100">
              <a:solidFill>
                <a:schemeClr val="dk2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889" name="Google Shape;889;p44"/>
          <p:cNvSpPr txBox="1"/>
          <p:nvPr/>
        </p:nvSpPr>
        <p:spPr>
          <a:xfrm>
            <a:off x="6373500" y="353150"/>
            <a:ext cx="13182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Rubik Black"/>
                <a:ea typeface="Rubik Black"/>
                <a:cs typeface="Rubik Black"/>
                <a:sym typeface="Rubik Black"/>
              </a:rPr>
              <a:t>CLASS</a:t>
            </a:r>
            <a:endParaRPr sz="2100">
              <a:solidFill>
                <a:schemeClr val="dk2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cxnSp>
        <p:nvCxnSpPr>
          <p:cNvPr id="890" name="Google Shape;890;p44"/>
          <p:cNvCxnSpPr/>
          <p:nvPr/>
        </p:nvCxnSpPr>
        <p:spPr>
          <a:xfrm flipH="1">
            <a:off x="5974100" y="305875"/>
            <a:ext cx="17700" cy="4530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45"/>
          <p:cNvSpPr txBox="1"/>
          <p:nvPr>
            <p:ph idx="7" type="subTitle"/>
          </p:nvPr>
        </p:nvSpPr>
        <p:spPr>
          <a:xfrm>
            <a:off x="656800" y="1218825"/>
            <a:ext cx="80409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2.	Resized Images: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rial"/>
              <a:buChar char="●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We </a:t>
            </a:r>
            <a:r>
              <a:rPr lang="en" sz="1500">
                <a:latin typeface="Rubik"/>
                <a:ea typeface="Rubik"/>
                <a:cs typeface="Rubik"/>
                <a:sym typeface="Rubik"/>
              </a:rPr>
              <a:t>resize</a:t>
            </a:r>
            <a:r>
              <a:rPr lang="en" sz="1500">
                <a:latin typeface="Rubik"/>
                <a:ea typeface="Rubik"/>
                <a:cs typeface="Rubik"/>
                <a:sym typeface="Rubik"/>
              </a:rPr>
              <a:t> all images to </a:t>
            </a:r>
            <a:r>
              <a:rPr b="1" lang="en" sz="1500">
                <a:latin typeface="Rubik"/>
                <a:ea typeface="Rubik"/>
                <a:cs typeface="Rubik"/>
                <a:sym typeface="Rubik"/>
              </a:rPr>
              <a:t>128×128 pixels</a:t>
            </a:r>
            <a:r>
              <a:rPr lang="en" sz="1500">
                <a:latin typeface="Rubik"/>
                <a:ea typeface="Rubik"/>
                <a:cs typeface="Rubik"/>
                <a:sym typeface="Rubik"/>
              </a:rPr>
              <a:t> to make sure they are the same size.</a:t>
            </a:r>
            <a:br>
              <a:rPr lang="en" sz="1500">
                <a:latin typeface="Rubik"/>
                <a:ea typeface="Rubik"/>
                <a:cs typeface="Rubik"/>
                <a:sym typeface="Rubik"/>
              </a:rPr>
            </a:br>
            <a:endParaRPr sz="1500"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Rubik"/>
              <a:buChar char="●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This step helps the CNN model because:</a:t>
            </a:r>
            <a:endParaRPr sz="1500">
              <a:latin typeface="Rubik"/>
              <a:ea typeface="Rubik"/>
              <a:cs typeface="Rubik"/>
              <a:sym typeface="Rubik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ubik"/>
              <a:buChar char="○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It </a:t>
            </a:r>
            <a:r>
              <a:rPr b="1" lang="en" sz="1500">
                <a:latin typeface="Rubik"/>
                <a:ea typeface="Rubik"/>
                <a:cs typeface="Rubik"/>
                <a:sym typeface="Rubik"/>
              </a:rPr>
              <a:t>reduces memory usage</a:t>
            </a:r>
            <a:r>
              <a:rPr lang="en" sz="1500">
                <a:latin typeface="Rubik"/>
                <a:ea typeface="Rubik"/>
                <a:cs typeface="Rubik"/>
                <a:sym typeface="Rubik"/>
              </a:rPr>
              <a:t> and </a:t>
            </a:r>
            <a:r>
              <a:rPr b="1" lang="en" sz="1500">
                <a:latin typeface="Rubik"/>
                <a:ea typeface="Rubik"/>
                <a:cs typeface="Rubik"/>
                <a:sym typeface="Rubik"/>
              </a:rPr>
              <a:t>speeds up training.</a:t>
            </a:r>
            <a:endParaRPr b="1" sz="1500">
              <a:latin typeface="Rubik"/>
              <a:ea typeface="Rubik"/>
              <a:cs typeface="Rubik"/>
              <a:sym typeface="Rubik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ubik"/>
              <a:buChar char="○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It keeps the input format consistent, which the model needs.</a:t>
            </a:r>
            <a:endParaRPr sz="1500"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Rubik"/>
              <a:buChar char="●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Without resizing, the model would struggle to process images of different shapes and sizes during training.</a:t>
            </a:r>
            <a:endParaRPr sz="15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6" name="Google Shape;896;p45"/>
          <p:cNvSpPr txBox="1"/>
          <p:nvPr>
            <p:ph type="title"/>
          </p:nvPr>
        </p:nvSpPr>
        <p:spPr>
          <a:xfrm>
            <a:off x="1707900" y="264750"/>
            <a:ext cx="5728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ctr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DATA PREPROCESSING </a:t>
            </a:r>
            <a:r>
              <a:rPr lang="en" sz="2000"/>
              <a:t>(⅔)</a:t>
            </a:r>
            <a:endParaRPr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46"/>
          <p:cNvSpPr txBox="1"/>
          <p:nvPr>
            <p:ph idx="7" type="subTitle"/>
          </p:nvPr>
        </p:nvSpPr>
        <p:spPr>
          <a:xfrm>
            <a:off x="656800" y="1218825"/>
            <a:ext cx="79785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3.	</a:t>
            </a:r>
            <a:r>
              <a:rPr b="1"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Normalized color values: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rial"/>
              <a:buChar char="●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We </a:t>
            </a:r>
            <a:r>
              <a:rPr b="1" lang="en" sz="1500">
                <a:latin typeface="Rubik"/>
                <a:ea typeface="Rubik"/>
                <a:cs typeface="Rubik"/>
                <a:sym typeface="Rubik"/>
              </a:rPr>
              <a:t>normalized </a:t>
            </a:r>
            <a:r>
              <a:rPr lang="en" sz="1500">
                <a:latin typeface="Rubik"/>
                <a:ea typeface="Rubik"/>
                <a:cs typeface="Rubik"/>
                <a:sym typeface="Rubik"/>
              </a:rPr>
              <a:t>the Red, Green, and Blue (RGB) values of each pixel to make them </a:t>
            </a:r>
            <a:r>
              <a:rPr b="1" lang="en" sz="1500">
                <a:latin typeface="Rubik"/>
                <a:ea typeface="Rubik"/>
                <a:cs typeface="Rubik"/>
                <a:sym typeface="Rubik"/>
              </a:rPr>
              <a:t>smaller and balanced.</a:t>
            </a:r>
            <a:endParaRPr b="1" sz="1500"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Rubik"/>
              <a:buChar char="●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This step helps the CNN model because:</a:t>
            </a:r>
            <a:endParaRPr sz="1500">
              <a:latin typeface="Rubik"/>
              <a:ea typeface="Rubik"/>
              <a:cs typeface="Rubik"/>
              <a:sym typeface="Rubik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It speeds up learning by keeping numbers close to </a:t>
            </a:r>
            <a:r>
              <a:rPr b="1" lang="en" sz="1500">
                <a:latin typeface="Rubik"/>
                <a:ea typeface="Rubik"/>
                <a:cs typeface="Rubik"/>
                <a:sym typeface="Rubik"/>
              </a:rPr>
              <a:t>0 </a:t>
            </a:r>
            <a:r>
              <a:rPr lang="en" sz="1500">
                <a:latin typeface="Rubik"/>
                <a:ea typeface="Rubik"/>
                <a:cs typeface="Rubik"/>
                <a:sym typeface="Rubik"/>
              </a:rPr>
              <a:t>(</a:t>
            </a:r>
            <a:r>
              <a:rPr b="1" lang="en" sz="1500">
                <a:latin typeface="Rubik"/>
                <a:ea typeface="Rubik"/>
                <a:cs typeface="Rubik"/>
                <a:sym typeface="Rubik"/>
              </a:rPr>
              <a:t>e.g., between -1 and 1</a:t>
            </a:r>
            <a:r>
              <a:rPr lang="en" sz="1500">
                <a:latin typeface="Rubik"/>
                <a:ea typeface="Rubik"/>
                <a:cs typeface="Rubik"/>
                <a:sym typeface="Rubik"/>
              </a:rPr>
              <a:t>)  instead of between </a:t>
            </a:r>
            <a:r>
              <a:rPr b="1" lang="en" sz="1500">
                <a:latin typeface="Rubik"/>
                <a:ea typeface="Rubik"/>
                <a:cs typeface="Rubik"/>
                <a:sym typeface="Rubik"/>
              </a:rPr>
              <a:t>0</a:t>
            </a:r>
            <a:r>
              <a:rPr lang="en" sz="1500">
                <a:latin typeface="Rubik"/>
                <a:ea typeface="Rubik"/>
                <a:cs typeface="Rubik"/>
                <a:sym typeface="Rubik"/>
              </a:rPr>
              <a:t> and </a:t>
            </a:r>
            <a:r>
              <a:rPr b="1" lang="en" sz="1500">
                <a:latin typeface="Rubik"/>
                <a:ea typeface="Rubik"/>
                <a:cs typeface="Rubik"/>
                <a:sym typeface="Rubik"/>
              </a:rPr>
              <a:t>255</a:t>
            </a:r>
            <a:r>
              <a:rPr lang="en" sz="1500">
                <a:latin typeface="Rubik"/>
                <a:ea typeface="Rubik"/>
                <a:cs typeface="Rubik"/>
                <a:sym typeface="Rubik"/>
              </a:rPr>
              <a:t>.</a:t>
            </a:r>
            <a:endParaRPr sz="1500">
              <a:latin typeface="Rubik"/>
              <a:ea typeface="Rubik"/>
              <a:cs typeface="Rubik"/>
              <a:sym typeface="Rubik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ubik"/>
              <a:buAutoNum type="arabicPeriod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It makes training more stable and prevents very large or very small values from confusing the model.</a:t>
            </a:r>
            <a:endParaRPr sz="1500">
              <a:latin typeface="Rubik"/>
              <a:ea typeface="Rubik"/>
              <a:cs typeface="Rubik"/>
              <a:sym typeface="Rubik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rial"/>
              <a:buChar char="●"/>
            </a:pPr>
            <a:r>
              <a:rPr lang="en" sz="1500">
                <a:latin typeface="Rubik"/>
                <a:ea typeface="Rubik"/>
                <a:cs typeface="Rubik"/>
                <a:sym typeface="Rubik"/>
              </a:rPr>
              <a:t>The images stayed in full color — they just became easier for the model to understand!</a:t>
            </a:r>
            <a:endParaRPr sz="15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02" name="Google Shape;902;p46"/>
          <p:cNvSpPr txBox="1"/>
          <p:nvPr>
            <p:ph type="title"/>
          </p:nvPr>
        </p:nvSpPr>
        <p:spPr>
          <a:xfrm>
            <a:off x="1707900" y="264750"/>
            <a:ext cx="5728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ctr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DATA PREPROCESSING</a:t>
            </a:r>
            <a:r>
              <a:rPr lang="en" sz="2800"/>
              <a:t> </a:t>
            </a:r>
            <a:r>
              <a:rPr lang="en" sz="1600"/>
              <a:t>(3/3)</a:t>
            </a:r>
            <a:endParaRPr sz="2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47"/>
          <p:cNvSpPr/>
          <p:nvPr/>
        </p:nvSpPr>
        <p:spPr>
          <a:xfrm>
            <a:off x="576525" y="1143225"/>
            <a:ext cx="4461600" cy="2604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transform = transforms.Compose([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  	transforms.Resize((</a:t>
            </a:r>
            <a:r>
              <a:rPr b="1"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128, 128</a:t>
            </a: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)),   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  	transforms.ToTensor(),      	          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  	transforms.Normalize(                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      mean=[0.485, 0.456, 0.406],     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      std=[0.229, 0.224, 0.225]           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  )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])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08" name="Google Shape;908;p47"/>
          <p:cNvSpPr txBox="1"/>
          <p:nvPr/>
        </p:nvSpPr>
        <p:spPr>
          <a:xfrm>
            <a:off x="4875200" y="1591675"/>
            <a:ext cx="4398900" cy="35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# </a:t>
            </a:r>
            <a:r>
              <a:rPr b="1"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Resizes</a:t>
            </a: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 all images to 128x128 pixels</a:t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09" name="Google Shape;909;p47"/>
          <p:cNvSpPr txBox="1"/>
          <p:nvPr/>
        </p:nvSpPr>
        <p:spPr>
          <a:xfrm>
            <a:off x="4875200" y="1942675"/>
            <a:ext cx="4398900" cy="48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# Converts images to </a:t>
            </a:r>
            <a:r>
              <a:rPr b="1"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tensors</a:t>
            </a:r>
            <a:endParaRPr b="1"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10" name="Google Shape;910;p47"/>
          <p:cNvSpPr txBox="1"/>
          <p:nvPr/>
        </p:nvSpPr>
        <p:spPr>
          <a:xfrm>
            <a:off x="4875200" y="2325075"/>
            <a:ext cx="4398900" cy="35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# </a:t>
            </a:r>
            <a:r>
              <a:rPr b="1"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Normalizes</a:t>
            </a: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 RGB color values</a:t>
            </a:r>
            <a:endParaRPr sz="12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48"/>
          <p:cNvSpPr txBox="1"/>
          <p:nvPr>
            <p:ph idx="7" type="subTitle"/>
          </p:nvPr>
        </p:nvSpPr>
        <p:spPr>
          <a:xfrm>
            <a:off x="656800" y="1218825"/>
            <a:ext cx="8016000" cy="34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Set hyperparameters:</a:t>
            </a:r>
            <a:endParaRPr b="1"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Rubik"/>
                <a:ea typeface="Rubik"/>
                <a:cs typeface="Rubik"/>
                <a:sym typeface="Rubik"/>
              </a:rPr>
              <a:t>Hyperparameters are like </a:t>
            </a:r>
            <a:r>
              <a:rPr b="1" lang="en" sz="1400">
                <a:latin typeface="Rubik"/>
                <a:ea typeface="Rubik"/>
                <a:cs typeface="Rubik"/>
                <a:sym typeface="Rubik"/>
              </a:rPr>
              <a:t>settings </a:t>
            </a:r>
            <a:r>
              <a:rPr lang="en" sz="1400">
                <a:latin typeface="Rubik"/>
                <a:ea typeface="Rubik"/>
                <a:cs typeface="Rubik"/>
                <a:sym typeface="Rubik"/>
              </a:rPr>
              <a:t>we choose before training the model. They control how the model learns.</a:t>
            </a:r>
            <a:endParaRPr sz="1400"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Char char="●"/>
            </a:pPr>
            <a:r>
              <a:rPr lang="en" sz="1400">
                <a:latin typeface="Rubik"/>
                <a:ea typeface="Rubik"/>
                <a:cs typeface="Rubik"/>
                <a:sym typeface="Rubik"/>
              </a:rPr>
              <a:t>We set important hyperparameters:</a:t>
            </a:r>
            <a:endParaRPr sz="1400"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b="1" lang="en" sz="1400">
                <a:latin typeface="Rubik"/>
                <a:ea typeface="Rubik"/>
                <a:cs typeface="Rubik"/>
                <a:sym typeface="Rubik"/>
              </a:rPr>
              <a:t>Learning rate</a:t>
            </a:r>
            <a:r>
              <a:rPr lang="en" sz="1400">
                <a:latin typeface="Rubik"/>
                <a:ea typeface="Rubik"/>
                <a:cs typeface="Rubik"/>
                <a:sym typeface="Rubik"/>
              </a:rPr>
              <a:t> — how big the model’s learning steps are (we used 0.001).</a:t>
            </a:r>
            <a:endParaRPr sz="1400"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b="1" lang="en" sz="1400">
                <a:latin typeface="Rubik"/>
                <a:ea typeface="Rubik"/>
                <a:cs typeface="Rubik"/>
                <a:sym typeface="Rubik"/>
              </a:rPr>
              <a:t>Batch size</a:t>
            </a:r>
            <a:r>
              <a:rPr lang="en" sz="1400">
                <a:latin typeface="Rubik"/>
                <a:ea typeface="Rubik"/>
                <a:cs typeface="Rubik"/>
                <a:sym typeface="Rubik"/>
              </a:rPr>
              <a:t> — how many images the model sees at once (32 images per batch).</a:t>
            </a:r>
            <a:endParaRPr sz="1400"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b="1" lang="en" sz="1400">
                <a:latin typeface="Rubik"/>
                <a:ea typeface="Rubik"/>
                <a:cs typeface="Rubik"/>
                <a:sym typeface="Rubik"/>
              </a:rPr>
              <a:t>Epochs</a:t>
            </a:r>
            <a:r>
              <a:rPr lang="en" sz="1400">
                <a:latin typeface="Rubik"/>
                <a:ea typeface="Rubik"/>
                <a:cs typeface="Rubik"/>
                <a:sym typeface="Rubik"/>
              </a:rPr>
              <a:t> — how many times the model sees the whole dataset (10 times).</a:t>
            </a:r>
            <a:endParaRPr sz="14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latin typeface="Rubik"/>
                <a:ea typeface="Rubik"/>
                <a:cs typeface="Rubik"/>
                <a:sym typeface="Rubik"/>
              </a:rPr>
              <a:t>Choosing good hyperparameters helps the model learn faster and make better predictions!</a:t>
            </a:r>
            <a:endParaRPr sz="15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16" name="Google Shape;916;p48"/>
          <p:cNvSpPr txBox="1"/>
          <p:nvPr>
            <p:ph type="title"/>
          </p:nvPr>
        </p:nvSpPr>
        <p:spPr>
          <a:xfrm>
            <a:off x="1707900" y="252225"/>
            <a:ext cx="5728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HYPERPARAMETERS</a:t>
            </a:r>
            <a:endParaRPr sz="2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1"/>
          <p:cNvSpPr txBox="1"/>
          <p:nvPr>
            <p:ph idx="9" type="subTitle"/>
          </p:nvPr>
        </p:nvSpPr>
        <p:spPr>
          <a:xfrm>
            <a:off x="715150" y="1731048"/>
            <a:ext cx="2336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</a:t>
            </a:r>
            <a:endParaRPr/>
          </a:p>
        </p:txBody>
      </p:sp>
      <p:sp>
        <p:nvSpPr>
          <p:cNvPr id="396" name="Google Shape;396;p31"/>
          <p:cNvSpPr txBox="1"/>
          <p:nvPr>
            <p:ph idx="13" type="subTitle"/>
          </p:nvPr>
        </p:nvSpPr>
        <p:spPr>
          <a:xfrm>
            <a:off x="3403800" y="1731048"/>
            <a:ext cx="2336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DATASET</a:t>
            </a:r>
            <a:endParaRPr/>
          </a:p>
        </p:txBody>
      </p:sp>
      <p:sp>
        <p:nvSpPr>
          <p:cNvPr id="397" name="Google Shape;397;p31"/>
          <p:cNvSpPr txBox="1"/>
          <p:nvPr>
            <p:ph idx="14" type="subTitle"/>
          </p:nvPr>
        </p:nvSpPr>
        <p:spPr>
          <a:xfrm>
            <a:off x="715150" y="3257377"/>
            <a:ext cx="2336400" cy="8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MODEL</a:t>
            </a:r>
            <a:endParaRPr/>
          </a:p>
        </p:txBody>
      </p:sp>
      <p:sp>
        <p:nvSpPr>
          <p:cNvPr id="398" name="Google Shape;398;p31"/>
          <p:cNvSpPr txBox="1"/>
          <p:nvPr>
            <p:ph idx="15" type="subTitle"/>
          </p:nvPr>
        </p:nvSpPr>
        <p:spPr>
          <a:xfrm>
            <a:off x="3338013" y="3343250"/>
            <a:ext cx="2439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399" name="Google Shape;399;p31"/>
          <p:cNvSpPr txBox="1"/>
          <p:nvPr>
            <p:ph idx="2" type="title"/>
          </p:nvPr>
        </p:nvSpPr>
        <p:spPr>
          <a:xfrm>
            <a:off x="1396250" y="1225800"/>
            <a:ext cx="9741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0" name="Google Shape;400;p31"/>
          <p:cNvSpPr txBox="1"/>
          <p:nvPr>
            <p:ph idx="3" type="title"/>
          </p:nvPr>
        </p:nvSpPr>
        <p:spPr>
          <a:xfrm>
            <a:off x="4084950" y="1225800"/>
            <a:ext cx="9741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1" name="Google Shape;401;p31"/>
          <p:cNvSpPr txBox="1"/>
          <p:nvPr>
            <p:ph idx="4" type="subTitle"/>
          </p:nvPr>
        </p:nvSpPr>
        <p:spPr>
          <a:xfrm>
            <a:off x="3403800" y="21110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details and handling.</a:t>
            </a:r>
            <a:endParaRPr/>
          </a:p>
        </p:txBody>
      </p:sp>
      <p:sp>
        <p:nvSpPr>
          <p:cNvPr id="402" name="Google Shape;402;p31"/>
          <p:cNvSpPr txBox="1"/>
          <p:nvPr>
            <p:ph idx="5" type="title"/>
          </p:nvPr>
        </p:nvSpPr>
        <p:spPr>
          <a:xfrm>
            <a:off x="1396250" y="2821213"/>
            <a:ext cx="9741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3" name="Google Shape;403;p31"/>
          <p:cNvSpPr txBox="1"/>
          <p:nvPr>
            <p:ph idx="6" type="subTitle"/>
          </p:nvPr>
        </p:nvSpPr>
        <p:spPr>
          <a:xfrm>
            <a:off x="715125" y="3965637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creation steps.</a:t>
            </a:r>
            <a:endParaRPr/>
          </a:p>
        </p:txBody>
      </p:sp>
      <p:sp>
        <p:nvSpPr>
          <p:cNvPr id="404" name="Google Shape;404;p31"/>
          <p:cNvSpPr txBox="1"/>
          <p:nvPr>
            <p:ph idx="7" type="title"/>
          </p:nvPr>
        </p:nvSpPr>
        <p:spPr>
          <a:xfrm>
            <a:off x="4084950" y="2821225"/>
            <a:ext cx="9741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05" name="Google Shape;405;p31"/>
          <p:cNvSpPr txBox="1"/>
          <p:nvPr>
            <p:ph idx="8" type="subTitle"/>
          </p:nvPr>
        </p:nvSpPr>
        <p:spPr>
          <a:xfrm>
            <a:off x="3441213" y="3753112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accuracy.</a:t>
            </a:r>
            <a:endParaRPr/>
          </a:p>
        </p:txBody>
      </p:sp>
      <p:sp>
        <p:nvSpPr>
          <p:cNvPr id="406" name="Google Shape;406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07" name="Google Shape;407;p31"/>
          <p:cNvSpPr txBox="1"/>
          <p:nvPr>
            <p:ph idx="1" type="subTitle"/>
          </p:nvPr>
        </p:nvSpPr>
        <p:spPr>
          <a:xfrm>
            <a:off x="715100" y="21110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/>
              <a:t>purpose</a:t>
            </a:r>
            <a:r>
              <a:rPr lang="en"/>
              <a:t> and importance.	</a:t>
            </a:r>
            <a:endParaRPr/>
          </a:p>
        </p:txBody>
      </p:sp>
      <p:sp>
        <p:nvSpPr>
          <p:cNvPr id="408" name="Google Shape;408;p31"/>
          <p:cNvSpPr txBox="1"/>
          <p:nvPr>
            <p:ph idx="16" type="title"/>
          </p:nvPr>
        </p:nvSpPr>
        <p:spPr>
          <a:xfrm>
            <a:off x="6773650" y="1225800"/>
            <a:ext cx="9741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09" name="Google Shape;409;p31"/>
          <p:cNvSpPr txBox="1"/>
          <p:nvPr>
            <p:ph idx="17" type="subTitle"/>
          </p:nvPr>
        </p:nvSpPr>
        <p:spPr>
          <a:xfrm>
            <a:off x="6092450" y="21110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Eye disease overview.</a:t>
            </a:r>
            <a:endParaRPr/>
          </a:p>
        </p:txBody>
      </p:sp>
      <p:sp>
        <p:nvSpPr>
          <p:cNvPr id="410" name="Google Shape;410;p31"/>
          <p:cNvSpPr txBox="1"/>
          <p:nvPr>
            <p:ph idx="18" type="title"/>
          </p:nvPr>
        </p:nvSpPr>
        <p:spPr>
          <a:xfrm>
            <a:off x="6773650" y="2821225"/>
            <a:ext cx="9741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11" name="Google Shape;411;p31"/>
          <p:cNvSpPr txBox="1"/>
          <p:nvPr>
            <p:ph idx="19" type="subTitle"/>
          </p:nvPr>
        </p:nvSpPr>
        <p:spPr>
          <a:xfrm>
            <a:off x="6092500" y="3753112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and future steps.</a:t>
            </a:r>
            <a:endParaRPr/>
          </a:p>
        </p:txBody>
      </p:sp>
      <p:sp>
        <p:nvSpPr>
          <p:cNvPr id="412" name="Google Shape;412;p31"/>
          <p:cNvSpPr txBox="1"/>
          <p:nvPr>
            <p:ph idx="20" type="subTitle"/>
          </p:nvPr>
        </p:nvSpPr>
        <p:spPr>
          <a:xfrm>
            <a:off x="6092450" y="1731048"/>
            <a:ext cx="2336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/>
          </a:p>
        </p:txBody>
      </p:sp>
      <p:sp>
        <p:nvSpPr>
          <p:cNvPr id="413" name="Google Shape;413;p31"/>
          <p:cNvSpPr txBox="1"/>
          <p:nvPr>
            <p:ph idx="21" type="subTitle"/>
          </p:nvPr>
        </p:nvSpPr>
        <p:spPr>
          <a:xfrm>
            <a:off x="6092450" y="3343248"/>
            <a:ext cx="2336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49"/>
          <p:cNvSpPr/>
          <p:nvPr/>
        </p:nvSpPr>
        <p:spPr>
          <a:xfrm>
            <a:off x="563975" y="541650"/>
            <a:ext cx="8296800" cy="4083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criterion = nn.CrossEntropyLoss()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optimizer = optim.Adam(model.parameters(), lr=0.001)   </a:t>
            </a:r>
            <a:r>
              <a:rPr b="1"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# Learning rate =</a:t>
            </a: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b="1"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0.001</a:t>
            </a:r>
            <a:endParaRPr b="1"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train_loader = DataLoader(train_data, batch_size=32, shuffle=True)   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#  Batch size = 32</a:t>
            </a:r>
            <a:endParaRPr b="1"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train_model(model, train_loader, val_loader, epochs=10)  </a:t>
            </a:r>
            <a:r>
              <a:rPr b="1" lang="en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# Epochs = 10</a:t>
            </a:r>
            <a:endParaRPr b="1"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2" name="Google Shape;922;p49"/>
          <p:cNvSpPr txBox="1"/>
          <p:nvPr/>
        </p:nvSpPr>
        <p:spPr>
          <a:xfrm>
            <a:off x="784700" y="789575"/>
            <a:ext cx="5519400" cy="35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# Loss function (used to </a:t>
            </a:r>
            <a:r>
              <a:rPr b="1"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measure error</a:t>
            </a: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)</a:t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3" name="Google Shape;923;p49"/>
          <p:cNvSpPr txBox="1"/>
          <p:nvPr/>
        </p:nvSpPr>
        <p:spPr>
          <a:xfrm>
            <a:off x="784700" y="1455850"/>
            <a:ext cx="5519400" cy="35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# Optimizer with learning rate</a:t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4" name="Google Shape;924;p49"/>
          <p:cNvSpPr txBox="1"/>
          <p:nvPr/>
        </p:nvSpPr>
        <p:spPr>
          <a:xfrm>
            <a:off x="784700" y="2482850"/>
            <a:ext cx="5519400" cy="35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# Data Loader with batch size</a:t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5" name="Google Shape;925;p49"/>
          <p:cNvSpPr txBox="1"/>
          <p:nvPr/>
        </p:nvSpPr>
        <p:spPr>
          <a:xfrm>
            <a:off x="784700" y="3509850"/>
            <a:ext cx="5519400" cy="35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# Training for a set number of epochs</a:t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0"/>
          <p:cNvSpPr txBox="1"/>
          <p:nvPr>
            <p:ph idx="7" type="subTitle"/>
          </p:nvPr>
        </p:nvSpPr>
        <p:spPr>
          <a:xfrm>
            <a:off x="628525" y="1034850"/>
            <a:ext cx="8056800" cy="35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Training Steps:</a:t>
            </a:r>
            <a:endParaRPr b="1"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ubik"/>
              <a:buAutoNum type="arabicPeriod"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Show images to the model (in </a:t>
            </a:r>
            <a:r>
              <a:rPr b="1" lang="en" sz="1600">
                <a:latin typeface="Rubik"/>
                <a:ea typeface="Rubik"/>
                <a:cs typeface="Rubik"/>
                <a:sym typeface="Rubik"/>
              </a:rPr>
              <a:t>batches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).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ubik"/>
              <a:buAutoNum type="arabicPeriod"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Make predictions (the </a:t>
            </a:r>
            <a:r>
              <a:rPr b="1" lang="en" sz="1600">
                <a:latin typeface="Rubik"/>
                <a:ea typeface="Rubik"/>
                <a:cs typeface="Rubik"/>
                <a:sym typeface="Rubik"/>
              </a:rPr>
              <a:t>model guesses the class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).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ubik"/>
              <a:buAutoNum type="arabicPeriod"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Calculate the loss (</a:t>
            </a:r>
            <a:r>
              <a:rPr b="1" lang="en" sz="1600">
                <a:latin typeface="Rubik"/>
                <a:ea typeface="Rubik"/>
                <a:cs typeface="Rubik"/>
                <a:sym typeface="Rubik"/>
              </a:rPr>
              <a:t>how wrong the prediction was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).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ubik"/>
              <a:buAutoNum type="arabicPeriod"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Adjust the </a:t>
            </a:r>
            <a:r>
              <a:rPr b="1" lang="en" sz="1600">
                <a:latin typeface="Rubik"/>
                <a:ea typeface="Rubik"/>
                <a:cs typeface="Rubik"/>
                <a:sym typeface="Rubik"/>
              </a:rPr>
              <a:t>weights 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and </a:t>
            </a:r>
            <a:r>
              <a:rPr b="1" lang="en" sz="1600">
                <a:latin typeface="Rubik"/>
                <a:ea typeface="Rubik"/>
                <a:cs typeface="Rubik"/>
                <a:sym typeface="Rubik"/>
              </a:rPr>
              <a:t>bias 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using the optimizer (make the model better).</a:t>
            </a:r>
            <a:endParaRPr sz="1600"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ubik"/>
              <a:buAutoNum type="arabicPeriod"/>
            </a:pPr>
            <a:r>
              <a:rPr lang="en" sz="1600">
                <a:latin typeface="Rubik"/>
                <a:ea typeface="Rubik"/>
                <a:cs typeface="Rubik"/>
                <a:sym typeface="Rubik"/>
              </a:rPr>
              <a:t>Repeat this process for</a:t>
            </a:r>
            <a:r>
              <a:rPr b="1" lang="en" sz="1600">
                <a:latin typeface="Rubik"/>
                <a:ea typeface="Rubik"/>
                <a:cs typeface="Rubik"/>
                <a:sym typeface="Rubik"/>
              </a:rPr>
              <a:t> 10 epochs</a:t>
            </a:r>
            <a:r>
              <a:rPr lang="en" sz="1600">
                <a:latin typeface="Rubik"/>
                <a:ea typeface="Rubik"/>
                <a:cs typeface="Rubik"/>
                <a:sym typeface="Rubik"/>
              </a:rPr>
              <a:t> until the model improves.</a:t>
            </a:r>
            <a:endParaRPr sz="16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31" name="Google Shape;931;p50"/>
          <p:cNvSpPr txBox="1"/>
          <p:nvPr>
            <p:ph type="title"/>
          </p:nvPr>
        </p:nvSpPr>
        <p:spPr>
          <a:xfrm>
            <a:off x="1765475" y="264750"/>
            <a:ext cx="592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	 TRAINING</a:t>
            </a:r>
            <a:endParaRPr sz="2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51"/>
          <p:cNvSpPr txBox="1"/>
          <p:nvPr>
            <p:ph type="title"/>
          </p:nvPr>
        </p:nvSpPr>
        <p:spPr>
          <a:xfrm>
            <a:off x="1765475" y="264750"/>
            <a:ext cx="592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	 DEFINING </a:t>
            </a:r>
            <a:r>
              <a:rPr lang="en" sz="1600"/>
              <a:t>(1/3)</a:t>
            </a:r>
            <a:endParaRPr sz="2600"/>
          </a:p>
        </p:txBody>
      </p:sp>
      <p:sp>
        <p:nvSpPr>
          <p:cNvPr id="937" name="Google Shape;937;p51"/>
          <p:cNvSpPr txBox="1"/>
          <p:nvPr/>
        </p:nvSpPr>
        <p:spPr>
          <a:xfrm>
            <a:off x="628525" y="977625"/>
            <a:ext cx="48879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Breaking Down Layer Progression: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38" name="Google Shape;938;p51"/>
          <p:cNvSpPr txBox="1"/>
          <p:nvPr/>
        </p:nvSpPr>
        <p:spPr>
          <a:xfrm>
            <a:off x="714375" y="1478875"/>
            <a:ext cx="78582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Layer #1. Basic Edges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Input Layer: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Accepts resized images of 128x128x3 (RGB)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First Convolutional Layer: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32 filters (Conv2D)-a power of 2ⁿ is commonly used in CNNs to efficiently scale memory and computation.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Detects basic features like simple edges and color gradients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ReLU activation introduces non-linearity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First MaxPooling Layer: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Reduces feature map size to focus only on the most important low-level features.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39" name="Google Shape;939;p51"/>
          <p:cNvSpPr txBox="1"/>
          <p:nvPr/>
        </p:nvSpPr>
        <p:spPr>
          <a:xfrm>
            <a:off x="5577075" y="1106550"/>
            <a:ext cx="2995500" cy="5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Techniques: Conv2D (32 filters) + ReLU + MaxPooling</a:t>
            </a:r>
            <a:endParaRPr b="1" sz="12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52"/>
          <p:cNvSpPr txBox="1"/>
          <p:nvPr>
            <p:ph type="title"/>
          </p:nvPr>
        </p:nvSpPr>
        <p:spPr>
          <a:xfrm>
            <a:off x="1765475" y="264750"/>
            <a:ext cx="592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	 DEFINING </a:t>
            </a:r>
            <a:r>
              <a:rPr lang="en" sz="1600"/>
              <a:t>(2/3)</a:t>
            </a:r>
            <a:endParaRPr sz="2600"/>
          </a:p>
        </p:txBody>
      </p:sp>
      <p:sp>
        <p:nvSpPr>
          <p:cNvPr id="945" name="Google Shape;945;p52"/>
          <p:cNvSpPr txBox="1"/>
          <p:nvPr/>
        </p:nvSpPr>
        <p:spPr>
          <a:xfrm>
            <a:off x="628525" y="977625"/>
            <a:ext cx="48879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Breaking Down Layer Progression: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46" name="Google Shape;946;p52"/>
          <p:cNvSpPr txBox="1"/>
          <p:nvPr/>
        </p:nvSpPr>
        <p:spPr>
          <a:xfrm>
            <a:off x="714375" y="1478875"/>
            <a:ext cx="78582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Layer #2. Textures &amp; Shapes</a:t>
            </a:r>
            <a:endParaRPr sz="16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Second Convolutional Layer: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64 filters (Conv2D)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Captures more complex textures and shapes (like curves, blobs, vessels).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ReLU activation keeps model flexible to non-linear patterns.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Second MaxPooling Layer: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Further 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down samples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to retain essential texture and shape features.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47" name="Google Shape;947;p52"/>
          <p:cNvSpPr txBox="1"/>
          <p:nvPr/>
        </p:nvSpPr>
        <p:spPr>
          <a:xfrm>
            <a:off x="6066075" y="1106550"/>
            <a:ext cx="25065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Techniques: Conv2D (64 filters) + ReLU + MaxPooling</a:t>
            </a:r>
            <a:endParaRPr b="1" sz="12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53"/>
          <p:cNvSpPr txBox="1"/>
          <p:nvPr>
            <p:ph type="title"/>
          </p:nvPr>
        </p:nvSpPr>
        <p:spPr>
          <a:xfrm>
            <a:off x="1765475" y="264750"/>
            <a:ext cx="592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	 DEFINING </a:t>
            </a:r>
            <a:r>
              <a:rPr lang="en" sz="1600"/>
              <a:t>(3/3)</a:t>
            </a:r>
            <a:endParaRPr sz="2600"/>
          </a:p>
        </p:txBody>
      </p:sp>
      <p:sp>
        <p:nvSpPr>
          <p:cNvPr id="953" name="Google Shape;953;p53"/>
          <p:cNvSpPr txBox="1"/>
          <p:nvPr/>
        </p:nvSpPr>
        <p:spPr>
          <a:xfrm>
            <a:off x="628525" y="852275"/>
            <a:ext cx="48879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Breaking Down Layer Progression: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54" name="Google Shape;954;p53"/>
          <p:cNvSpPr txBox="1"/>
          <p:nvPr/>
        </p:nvSpPr>
        <p:spPr>
          <a:xfrm>
            <a:off x="642900" y="1190625"/>
            <a:ext cx="7858200" cy="36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Layer #3. Full Patterns</a:t>
            </a:r>
            <a:endParaRPr sz="16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Third Convolutional Layer: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128 filters (Conv2D)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Learns full complex patterns like full lesion shapes, scar outlines, etc.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Third MaxPooling Layer: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Reduces over-complexity while preserving important global patterns.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Flatten Layer: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Converts extracted 2D feature maps into a 1D feature vector for classification.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Dense Layer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128 neurons with ReLU activation to integrate learned features.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Output Layer : 10 neurons, one per disease class.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Softmax activation outputs probability for each class.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55" name="Google Shape;955;p53"/>
          <p:cNvSpPr txBox="1"/>
          <p:nvPr/>
        </p:nvSpPr>
        <p:spPr>
          <a:xfrm>
            <a:off x="4900350" y="1106550"/>
            <a:ext cx="3688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Techniques: </a:t>
            </a:r>
            <a:r>
              <a:rPr b="1" lang="en" sz="12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Conv2D (128 filters) + ReLU + MaxPooling + Flatten + Dense + Softmax</a:t>
            </a:r>
            <a:endParaRPr b="1" sz="12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54"/>
          <p:cNvSpPr txBox="1"/>
          <p:nvPr>
            <p:ph type="title"/>
          </p:nvPr>
        </p:nvSpPr>
        <p:spPr>
          <a:xfrm>
            <a:off x="4068700" y="2173100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MODEL PERFORMANCE</a:t>
            </a:r>
            <a:endParaRPr sz="4200"/>
          </a:p>
        </p:txBody>
      </p:sp>
      <p:sp>
        <p:nvSpPr>
          <p:cNvPr id="961" name="Google Shape;961;p54"/>
          <p:cNvSpPr txBox="1"/>
          <p:nvPr>
            <p:ph idx="2" type="title"/>
          </p:nvPr>
        </p:nvSpPr>
        <p:spPr>
          <a:xfrm>
            <a:off x="6662875" y="1098425"/>
            <a:ext cx="1766100" cy="111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962" name="Google Shape;962;p54"/>
          <p:cNvCxnSpPr/>
          <p:nvPr/>
        </p:nvCxnSpPr>
        <p:spPr>
          <a:xfrm>
            <a:off x="4322025" y="3526052"/>
            <a:ext cx="402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63" name="Google Shape;963;p54"/>
          <p:cNvGrpSpPr/>
          <p:nvPr/>
        </p:nvGrpSpPr>
        <p:grpSpPr>
          <a:xfrm flipH="1" rot="361982">
            <a:off x="338947" y="1468132"/>
            <a:ext cx="2983785" cy="2664452"/>
            <a:chOff x="6434008" y="1542648"/>
            <a:chExt cx="2879716" cy="2571521"/>
          </a:xfrm>
        </p:grpSpPr>
        <p:sp>
          <p:nvSpPr>
            <p:cNvPr id="964" name="Google Shape;964;p54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rect b="b" l="l" r="r" t="t"/>
              <a:pathLst>
                <a:path extrusionOk="0" h="61639" w="17381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4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rect b="b" l="l" r="r" t="t"/>
              <a:pathLst>
                <a:path extrusionOk="0" h="5325" w="3185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4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rect b="b" l="l" r="r" t="t"/>
              <a:pathLst>
                <a:path extrusionOk="0" h="4072" w="2976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4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rect b="b" l="l" r="r" t="t"/>
              <a:pathLst>
                <a:path extrusionOk="0" h="4020" w="3028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4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rect b="b" l="l" r="r" t="t"/>
              <a:pathLst>
                <a:path extrusionOk="0" h="5116" w="2976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4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rect b="b" l="l" r="r" t="t"/>
              <a:pathLst>
                <a:path extrusionOk="0" h="6629" w="3237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4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rect b="b" l="l" r="r" t="t"/>
              <a:pathLst>
                <a:path extrusionOk="0" h="27402" w="30533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4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rect b="b" l="l" r="r" t="t"/>
              <a:pathLst>
                <a:path extrusionOk="0" h="17917" w="28758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4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rect b="b" l="l" r="r" t="t"/>
              <a:pathLst>
                <a:path extrusionOk="0" h="17800" w="29384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4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rect b="b" l="l" r="r" t="t"/>
              <a:pathLst>
                <a:path extrusionOk="0" h="16129" w="3022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4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rect b="b" l="l" r="r" t="t"/>
              <a:pathLst>
                <a:path extrusionOk="0" h="12142" w="34917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4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rect b="b" l="l" r="r" t="t"/>
              <a:pathLst>
                <a:path extrusionOk="0" h="11832" w="35961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4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rect b="b" l="l" r="r" t="t"/>
              <a:pathLst>
                <a:path extrusionOk="0" h="16462" w="28759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4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rect b="b" l="l" r="r" t="t"/>
              <a:pathLst>
                <a:path extrusionOk="0" h="10807" w="33612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4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rect b="b" l="l" r="r" t="t"/>
              <a:pathLst>
                <a:path extrusionOk="0" h="123433" w="116191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4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rect b="b" l="l" r="r" t="t"/>
              <a:pathLst>
                <a:path extrusionOk="0" h="5885" w="40449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4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rect b="b" l="l" r="r" t="t"/>
              <a:pathLst>
                <a:path extrusionOk="0" h="4416" w="18425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4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rect b="b" l="l" r="r" t="t"/>
              <a:pathLst>
                <a:path extrusionOk="0" h="115449" w="94363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4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rect b="b" l="l" r="r" t="t"/>
              <a:pathLst>
                <a:path extrusionOk="0" h="15085" w="642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4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rect b="b" l="l" r="r" t="t"/>
              <a:pathLst>
                <a:path extrusionOk="0" h="20251" w="6316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4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rect b="b" l="l" r="r" t="t"/>
              <a:pathLst>
                <a:path extrusionOk="0" h="19529" w="15554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4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rect b="b" l="l" r="r" t="t"/>
              <a:pathLst>
                <a:path extrusionOk="0" h="11431" w="56316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4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rect b="b" l="l" r="r" t="t"/>
              <a:pathLst>
                <a:path extrusionOk="0" h="40763" w="29176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4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rect b="b" l="l" r="r" t="t"/>
              <a:pathLst>
                <a:path extrusionOk="0" h="24166" w="65032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4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rect b="b" l="l" r="r" t="t"/>
              <a:pathLst>
                <a:path extrusionOk="0" h="9395" w="28758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4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rect b="b" l="l" r="r" t="t"/>
              <a:pathLst>
                <a:path extrusionOk="0" h="28811" w="32777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4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rect b="b" l="l" r="r" t="t"/>
              <a:pathLst>
                <a:path extrusionOk="0" h="12893" w="35491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4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rect b="b" l="l" r="r" t="t"/>
              <a:pathLst>
                <a:path extrusionOk="0" h="11703" w="38518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4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rect b="b" l="l" r="r" t="t"/>
              <a:pathLst>
                <a:path extrusionOk="0" h="29138" w="33195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4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rect b="b" l="l" r="r" t="t"/>
              <a:pathLst>
                <a:path extrusionOk="0" h="15919" w="13623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4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rect b="b" l="l" r="r" t="t"/>
              <a:pathLst>
                <a:path extrusionOk="0" h="9403" w="15241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4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rect b="b" l="l" r="r" t="t"/>
              <a:pathLst>
                <a:path extrusionOk="0" h="15189" w="17119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4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rect b="b" l="l" r="r" t="t"/>
              <a:pathLst>
                <a:path extrusionOk="0" h="28602" w="5324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4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rect b="b" l="l" r="r" t="t"/>
              <a:pathLst>
                <a:path extrusionOk="0" h="39406" w="49061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4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rect b="b" l="l" r="r" t="t"/>
              <a:pathLst>
                <a:path extrusionOk="0" h="16913" w="62631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4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rect b="b" l="l" r="r" t="t"/>
              <a:pathLst>
                <a:path extrusionOk="0" h="62592" w="35074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4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rect b="b" l="l" r="r" t="t"/>
              <a:pathLst>
                <a:path extrusionOk="0" h="28602" w="17381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4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rect b="b" l="l" r="r" t="t"/>
              <a:pathLst>
                <a:path extrusionOk="0" h="8560" w="45512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4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rect b="b" l="l" r="r" t="t"/>
              <a:pathLst>
                <a:path extrusionOk="0" h="18007" w="35961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4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rect b="b" l="l" r="r" t="t"/>
              <a:pathLst>
                <a:path extrusionOk="0" h="53811" w="66493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4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rect b="b" l="l" r="r" t="t"/>
              <a:pathLst>
                <a:path extrusionOk="0" h="89743" w="13690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4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rect b="b" l="l" r="r" t="t"/>
              <a:pathLst>
                <a:path extrusionOk="0" h="71138" w="2213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4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rect b="b" l="l" r="r" t="t"/>
              <a:pathLst>
                <a:path extrusionOk="0" h="32847" w="12437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4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rect b="b" l="l" r="r" t="t"/>
              <a:pathLst>
                <a:path extrusionOk="0" h="50209" w="26358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4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rect b="b" l="l" r="r" t="t"/>
              <a:pathLst>
                <a:path extrusionOk="0" h="127865" w="112265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4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rect b="b" l="l" r="r" t="t"/>
              <a:pathLst>
                <a:path extrusionOk="0" h="10961" w="1045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4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rect b="b" l="l" r="r" t="t"/>
              <a:pathLst>
                <a:path extrusionOk="0" h="9761" w="214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4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rect b="b" l="l" r="r" t="t"/>
              <a:pathLst>
                <a:path extrusionOk="0" h="7986" w="2872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4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rect b="b" l="l" r="r" t="t"/>
              <a:pathLst>
                <a:path extrusionOk="0" h="9761" w="2088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4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rect b="b" l="l" r="r" t="t"/>
              <a:pathLst>
                <a:path extrusionOk="0" h="6264" w="308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4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rect b="b" l="l" r="r" t="t"/>
              <a:pathLst>
                <a:path extrusionOk="0" h="7778" w="2819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4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rect b="b" l="l" r="r" t="t"/>
              <a:pathLst>
                <a:path extrusionOk="0" h="10753" w="1515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4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rect b="b" l="l" r="r" t="t"/>
              <a:pathLst>
                <a:path extrusionOk="0" h="3341" w="261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" name="Google Shape;1017;p54"/>
          <p:cNvGrpSpPr/>
          <p:nvPr/>
        </p:nvGrpSpPr>
        <p:grpSpPr>
          <a:xfrm>
            <a:off x="559313" y="2650412"/>
            <a:ext cx="2928675" cy="299888"/>
            <a:chOff x="3054275" y="1276637"/>
            <a:chExt cx="2928675" cy="299888"/>
          </a:xfrm>
        </p:grpSpPr>
        <p:cxnSp>
          <p:nvCxnSpPr>
            <p:cNvPr id="1018" name="Google Shape;1018;p54"/>
            <p:cNvCxnSpPr/>
            <p:nvPr/>
          </p:nvCxnSpPr>
          <p:spPr>
            <a:xfrm>
              <a:off x="3054275" y="1424625"/>
              <a:ext cx="292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019" name="Google Shape;1019;p54"/>
            <p:cNvGrpSpPr/>
            <p:nvPr/>
          </p:nvGrpSpPr>
          <p:grpSpPr>
            <a:xfrm>
              <a:off x="3064475" y="1276637"/>
              <a:ext cx="2918475" cy="149938"/>
              <a:chOff x="3064475" y="1276637"/>
              <a:chExt cx="2918475" cy="149938"/>
            </a:xfrm>
          </p:grpSpPr>
          <p:cxnSp>
            <p:nvCxnSpPr>
              <p:cNvPr id="1020" name="Google Shape;1020;p54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1" name="Google Shape;1021;p54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022" name="Google Shape;1022;p54"/>
            <p:cNvGrpSpPr/>
            <p:nvPr/>
          </p:nvGrpSpPr>
          <p:grpSpPr>
            <a:xfrm flipH="1" rot="10800000">
              <a:off x="3060352" y="1426587"/>
              <a:ext cx="2918475" cy="149938"/>
              <a:chOff x="3064475" y="1276637"/>
              <a:chExt cx="2918475" cy="149938"/>
            </a:xfrm>
          </p:grpSpPr>
          <p:cxnSp>
            <p:nvCxnSpPr>
              <p:cNvPr id="1023" name="Google Shape;1023;p54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4" name="Google Shape;1024;p54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55"/>
          <p:cNvSpPr txBox="1"/>
          <p:nvPr/>
        </p:nvSpPr>
        <p:spPr>
          <a:xfrm>
            <a:off x="4983300" y="1335500"/>
            <a:ext cx="4193100" cy="9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Training Accuracy increased from 49% to 90%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Shows how well the model is fitting the data it is learning from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30" name="Google Shape;1030;p55"/>
          <p:cNvSpPr txBox="1"/>
          <p:nvPr/>
        </p:nvSpPr>
        <p:spPr>
          <a:xfrm>
            <a:off x="4929750" y="2346475"/>
            <a:ext cx="4300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Training loss dropped from 1.39 to .27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Measures how well the model is learning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31" name="Google Shape;1031;p55"/>
          <p:cNvSpPr txBox="1"/>
          <p:nvPr/>
        </p:nvSpPr>
        <p:spPr>
          <a:xfrm>
            <a:off x="4929750" y="3079350"/>
            <a:ext cx="4380900" cy="8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Validation accuracy improved from 66% to 89%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Shows how our CNN model is learning to generalize better to new, unseen data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32" name="Google Shape;1032;p55"/>
          <p:cNvSpPr txBox="1"/>
          <p:nvPr/>
        </p:nvSpPr>
        <p:spPr>
          <a:xfrm>
            <a:off x="4929750" y="4198900"/>
            <a:ext cx="4380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Validation Loss decreased from .96 to .34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Lower Validation loss = Better Generalization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33" name="Google Shape;1033;p55"/>
          <p:cNvSpPr txBox="1"/>
          <p:nvPr>
            <p:ph idx="4294967295" type="title"/>
          </p:nvPr>
        </p:nvSpPr>
        <p:spPr>
          <a:xfrm>
            <a:off x="4351500" y="-62425"/>
            <a:ext cx="4792500" cy="17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TRAINING AND VALIDATION PERFORMANCE:</a:t>
            </a:r>
            <a:endParaRPr sz="2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Over 10 Epochs</a:t>
            </a:r>
            <a:endParaRPr sz="2500"/>
          </a:p>
        </p:txBody>
      </p:sp>
      <p:graphicFrame>
        <p:nvGraphicFramePr>
          <p:cNvPr id="1034" name="Google Shape;1034;p55"/>
          <p:cNvGraphicFramePr/>
          <p:nvPr/>
        </p:nvGraphicFramePr>
        <p:xfrm>
          <a:off x="451050" y="483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{63D449CD-5CA0-4394-8F7F-23064C68E575}</a:tableStyleId>
              </a:tblPr>
              <a:tblGrid>
                <a:gridCol w="382850"/>
                <a:gridCol w="987050"/>
                <a:gridCol w="949450"/>
                <a:gridCol w="1338025"/>
                <a:gridCol w="974475"/>
              </a:tblGrid>
              <a:tr h="349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Accuracy</a:t>
                      </a:r>
                      <a:endParaRPr b="1"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Loss</a:t>
                      </a:r>
                      <a:endParaRPr b="1"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Val_Accuracy</a:t>
                      </a:r>
                      <a:endParaRPr b="1"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Val_Loss</a:t>
                      </a:r>
                      <a:endParaRPr b="1"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1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0.494238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1.398561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0.666062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0.961280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3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2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0.664474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0.931688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0.761524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0.671398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3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0.738929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0.723922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0.805808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0.558290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4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0.789428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0.588240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0.837024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0.471020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5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0.819056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0.499464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0.847187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0.424821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6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0.845009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0.430666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0.0863158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0.387204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7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0.858848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0.380866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0.873321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0.365330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8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0.879583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0.337546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0.887114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0.353664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9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0.886298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0.309176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0.891470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0.346382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10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0.899682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0.275369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0.894737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6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ubik"/>
                          <a:ea typeface="Rubik"/>
                          <a:cs typeface="Rubik"/>
                          <a:sym typeface="Rubik"/>
                        </a:rPr>
                        <a:t>0.349656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Google Shape;1039;p56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6400" y="144150"/>
            <a:ext cx="6511201" cy="429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57"/>
          <p:cNvSpPr txBox="1"/>
          <p:nvPr>
            <p:ph type="title"/>
          </p:nvPr>
        </p:nvSpPr>
        <p:spPr>
          <a:xfrm>
            <a:off x="65465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MODEL RESULTS</a:t>
            </a:r>
            <a:endParaRPr/>
          </a:p>
        </p:txBody>
      </p:sp>
      <p:pic>
        <p:nvPicPr>
          <p:cNvPr id="1045" name="Google Shape;1045;p57" title="Screenshot 2025-04-28 19131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475" y="1340562"/>
            <a:ext cx="8105027" cy="24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58"/>
          <p:cNvSpPr txBox="1"/>
          <p:nvPr>
            <p:ph type="title"/>
          </p:nvPr>
        </p:nvSpPr>
        <p:spPr>
          <a:xfrm>
            <a:off x="433400" y="123250"/>
            <a:ext cx="8442600" cy="10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 CLASSIFICATION REPORT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(Validation Set)</a:t>
            </a:r>
            <a:endParaRPr sz="2000"/>
          </a:p>
        </p:txBody>
      </p:sp>
      <p:pic>
        <p:nvPicPr>
          <p:cNvPr id="1051" name="Google Shape;1051;p58" title="Screenshot 2025-04-28 19172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1050" y="1441275"/>
            <a:ext cx="4861926" cy="292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2" name="Google Shape;1052;p58"/>
          <p:cNvSpPr/>
          <p:nvPr/>
        </p:nvSpPr>
        <p:spPr>
          <a:xfrm>
            <a:off x="5802725" y="3707200"/>
            <a:ext cx="521700" cy="2610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53" name="Google Shape;1053;p58"/>
          <p:cNvSpPr/>
          <p:nvPr/>
        </p:nvSpPr>
        <p:spPr>
          <a:xfrm>
            <a:off x="4767025" y="2441250"/>
            <a:ext cx="521700" cy="175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 txBox="1"/>
          <p:nvPr>
            <p:ph type="title"/>
          </p:nvPr>
        </p:nvSpPr>
        <p:spPr>
          <a:xfrm>
            <a:off x="3398375" y="2173100"/>
            <a:ext cx="5030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 </a:t>
            </a:r>
            <a:endParaRPr/>
          </a:p>
        </p:txBody>
      </p:sp>
      <p:sp>
        <p:nvSpPr>
          <p:cNvPr id="419" name="Google Shape;419;p32"/>
          <p:cNvSpPr txBox="1"/>
          <p:nvPr>
            <p:ph idx="2" type="title"/>
          </p:nvPr>
        </p:nvSpPr>
        <p:spPr>
          <a:xfrm>
            <a:off x="6662875" y="1098425"/>
            <a:ext cx="1766100" cy="111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420" name="Google Shape;420;p32"/>
          <p:cNvCxnSpPr/>
          <p:nvPr/>
        </p:nvCxnSpPr>
        <p:spPr>
          <a:xfrm>
            <a:off x="4301600" y="3168877"/>
            <a:ext cx="402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1" name="Google Shape;421;p32"/>
          <p:cNvGrpSpPr/>
          <p:nvPr/>
        </p:nvGrpSpPr>
        <p:grpSpPr>
          <a:xfrm flipH="1" rot="361982">
            <a:off x="338947" y="1468132"/>
            <a:ext cx="2983785" cy="2664452"/>
            <a:chOff x="6434008" y="1542648"/>
            <a:chExt cx="2879716" cy="2571521"/>
          </a:xfrm>
        </p:grpSpPr>
        <p:sp>
          <p:nvSpPr>
            <p:cNvPr id="422" name="Google Shape;422;p32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rect b="b" l="l" r="r" t="t"/>
              <a:pathLst>
                <a:path extrusionOk="0" h="61639" w="17381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rect b="b" l="l" r="r" t="t"/>
              <a:pathLst>
                <a:path extrusionOk="0" h="5325" w="3185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rect b="b" l="l" r="r" t="t"/>
              <a:pathLst>
                <a:path extrusionOk="0" h="4072" w="2976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rect b="b" l="l" r="r" t="t"/>
              <a:pathLst>
                <a:path extrusionOk="0" h="4020" w="3028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rect b="b" l="l" r="r" t="t"/>
              <a:pathLst>
                <a:path extrusionOk="0" h="5116" w="2976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rect b="b" l="l" r="r" t="t"/>
              <a:pathLst>
                <a:path extrusionOk="0" h="6629" w="3237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rect b="b" l="l" r="r" t="t"/>
              <a:pathLst>
                <a:path extrusionOk="0" h="27402" w="30533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rect b="b" l="l" r="r" t="t"/>
              <a:pathLst>
                <a:path extrusionOk="0" h="17917" w="28758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rect b="b" l="l" r="r" t="t"/>
              <a:pathLst>
                <a:path extrusionOk="0" h="17800" w="29384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rect b="b" l="l" r="r" t="t"/>
              <a:pathLst>
                <a:path extrusionOk="0" h="16129" w="3022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rect b="b" l="l" r="r" t="t"/>
              <a:pathLst>
                <a:path extrusionOk="0" h="12142" w="34917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rect b="b" l="l" r="r" t="t"/>
              <a:pathLst>
                <a:path extrusionOk="0" h="11832" w="35961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rect b="b" l="l" r="r" t="t"/>
              <a:pathLst>
                <a:path extrusionOk="0" h="16462" w="28759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rect b="b" l="l" r="r" t="t"/>
              <a:pathLst>
                <a:path extrusionOk="0" h="10807" w="33612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rect b="b" l="l" r="r" t="t"/>
              <a:pathLst>
                <a:path extrusionOk="0" h="123433" w="116191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rect b="b" l="l" r="r" t="t"/>
              <a:pathLst>
                <a:path extrusionOk="0" h="5885" w="40449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rect b="b" l="l" r="r" t="t"/>
              <a:pathLst>
                <a:path extrusionOk="0" h="4416" w="18425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rect b="b" l="l" r="r" t="t"/>
              <a:pathLst>
                <a:path extrusionOk="0" h="115449" w="94363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rect b="b" l="l" r="r" t="t"/>
              <a:pathLst>
                <a:path extrusionOk="0" h="15085" w="642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rect b="b" l="l" r="r" t="t"/>
              <a:pathLst>
                <a:path extrusionOk="0" h="20251" w="6316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rect b="b" l="l" r="r" t="t"/>
              <a:pathLst>
                <a:path extrusionOk="0" h="19529" w="15554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rect b="b" l="l" r="r" t="t"/>
              <a:pathLst>
                <a:path extrusionOk="0" h="11431" w="56316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rect b="b" l="l" r="r" t="t"/>
              <a:pathLst>
                <a:path extrusionOk="0" h="40763" w="29176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rect b="b" l="l" r="r" t="t"/>
              <a:pathLst>
                <a:path extrusionOk="0" h="24166" w="65032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rect b="b" l="l" r="r" t="t"/>
              <a:pathLst>
                <a:path extrusionOk="0" h="9395" w="28758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rect b="b" l="l" r="r" t="t"/>
              <a:pathLst>
                <a:path extrusionOk="0" h="28811" w="32777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rect b="b" l="l" r="r" t="t"/>
              <a:pathLst>
                <a:path extrusionOk="0" h="12893" w="35491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rect b="b" l="l" r="r" t="t"/>
              <a:pathLst>
                <a:path extrusionOk="0" h="11703" w="38518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rect b="b" l="l" r="r" t="t"/>
              <a:pathLst>
                <a:path extrusionOk="0" h="29138" w="33195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rect b="b" l="l" r="r" t="t"/>
              <a:pathLst>
                <a:path extrusionOk="0" h="15919" w="13623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rect b="b" l="l" r="r" t="t"/>
              <a:pathLst>
                <a:path extrusionOk="0" h="9403" w="15241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rect b="b" l="l" r="r" t="t"/>
              <a:pathLst>
                <a:path extrusionOk="0" h="15189" w="17119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rect b="b" l="l" r="r" t="t"/>
              <a:pathLst>
                <a:path extrusionOk="0" h="28602" w="5324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rect b="b" l="l" r="r" t="t"/>
              <a:pathLst>
                <a:path extrusionOk="0" h="39406" w="49061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rect b="b" l="l" r="r" t="t"/>
              <a:pathLst>
                <a:path extrusionOk="0" h="16913" w="62631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rect b="b" l="l" r="r" t="t"/>
              <a:pathLst>
                <a:path extrusionOk="0" h="62592" w="35074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rect b="b" l="l" r="r" t="t"/>
              <a:pathLst>
                <a:path extrusionOk="0" h="28602" w="17381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rect b="b" l="l" r="r" t="t"/>
              <a:pathLst>
                <a:path extrusionOk="0" h="8560" w="45512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rect b="b" l="l" r="r" t="t"/>
              <a:pathLst>
                <a:path extrusionOk="0" h="18007" w="35961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rect b="b" l="l" r="r" t="t"/>
              <a:pathLst>
                <a:path extrusionOk="0" h="53811" w="66493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rect b="b" l="l" r="r" t="t"/>
              <a:pathLst>
                <a:path extrusionOk="0" h="89743" w="13690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rect b="b" l="l" r="r" t="t"/>
              <a:pathLst>
                <a:path extrusionOk="0" h="71138" w="2213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rect b="b" l="l" r="r" t="t"/>
              <a:pathLst>
                <a:path extrusionOk="0" h="32847" w="12437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rect b="b" l="l" r="r" t="t"/>
              <a:pathLst>
                <a:path extrusionOk="0" h="50209" w="26358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rect b="b" l="l" r="r" t="t"/>
              <a:pathLst>
                <a:path extrusionOk="0" h="127865" w="112265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rect b="b" l="l" r="r" t="t"/>
              <a:pathLst>
                <a:path extrusionOk="0" h="10961" w="1045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2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rect b="b" l="l" r="r" t="t"/>
              <a:pathLst>
                <a:path extrusionOk="0" h="9761" w="214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rect b="b" l="l" r="r" t="t"/>
              <a:pathLst>
                <a:path extrusionOk="0" h="7986" w="2872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rect b="b" l="l" r="r" t="t"/>
              <a:pathLst>
                <a:path extrusionOk="0" h="9761" w="2088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rect b="b" l="l" r="r" t="t"/>
              <a:pathLst>
                <a:path extrusionOk="0" h="6264" w="308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rect b="b" l="l" r="r" t="t"/>
              <a:pathLst>
                <a:path extrusionOk="0" h="7778" w="2819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rect b="b" l="l" r="r" t="t"/>
              <a:pathLst>
                <a:path extrusionOk="0" h="10753" w="1515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rect b="b" l="l" r="r" t="t"/>
              <a:pathLst>
                <a:path extrusionOk="0" h="3341" w="261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" name="Google Shape;475;p32"/>
          <p:cNvGrpSpPr/>
          <p:nvPr/>
        </p:nvGrpSpPr>
        <p:grpSpPr>
          <a:xfrm>
            <a:off x="559313" y="2650412"/>
            <a:ext cx="2928675" cy="299888"/>
            <a:chOff x="3054275" y="1276637"/>
            <a:chExt cx="2928675" cy="299888"/>
          </a:xfrm>
        </p:grpSpPr>
        <p:cxnSp>
          <p:nvCxnSpPr>
            <p:cNvPr id="476" name="Google Shape;476;p32"/>
            <p:cNvCxnSpPr/>
            <p:nvPr/>
          </p:nvCxnSpPr>
          <p:spPr>
            <a:xfrm>
              <a:off x="3054275" y="1424625"/>
              <a:ext cx="292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77" name="Google Shape;477;p32"/>
            <p:cNvGrpSpPr/>
            <p:nvPr/>
          </p:nvGrpSpPr>
          <p:grpSpPr>
            <a:xfrm>
              <a:off x="3064475" y="1276637"/>
              <a:ext cx="2918475" cy="149938"/>
              <a:chOff x="3064475" y="1276637"/>
              <a:chExt cx="2918475" cy="149938"/>
            </a:xfrm>
          </p:grpSpPr>
          <p:cxnSp>
            <p:nvCxnSpPr>
              <p:cNvPr id="478" name="Google Shape;478;p32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9" name="Google Shape;479;p32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80" name="Google Shape;480;p32"/>
            <p:cNvGrpSpPr/>
            <p:nvPr/>
          </p:nvGrpSpPr>
          <p:grpSpPr>
            <a:xfrm flipH="1" rot="10800000">
              <a:off x="3060352" y="1426587"/>
              <a:ext cx="2918475" cy="149938"/>
              <a:chOff x="3064475" y="1276637"/>
              <a:chExt cx="2918475" cy="149938"/>
            </a:xfrm>
          </p:grpSpPr>
          <p:cxnSp>
            <p:nvCxnSpPr>
              <p:cNvPr id="481" name="Google Shape;481;p32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2" name="Google Shape;482;p32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8" name="Google Shape;105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675" y="212200"/>
            <a:ext cx="5577068" cy="487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59"/>
          <p:cNvSpPr txBox="1"/>
          <p:nvPr>
            <p:ph idx="4294967295" type="title"/>
          </p:nvPr>
        </p:nvSpPr>
        <p:spPr>
          <a:xfrm>
            <a:off x="6446750" y="570975"/>
            <a:ext cx="24039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 sz="2000"/>
          </a:p>
        </p:txBody>
      </p:sp>
      <p:sp>
        <p:nvSpPr>
          <p:cNvPr id="1060" name="Google Shape;1060;p59"/>
          <p:cNvSpPr/>
          <p:nvPr/>
        </p:nvSpPr>
        <p:spPr>
          <a:xfrm>
            <a:off x="3476425" y="1814850"/>
            <a:ext cx="284100" cy="268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61" name="Google Shape;1061;p59"/>
          <p:cNvSpPr/>
          <p:nvPr/>
        </p:nvSpPr>
        <p:spPr>
          <a:xfrm>
            <a:off x="4495600" y="1479075"/>
            <a:ext cx="284100" cy="268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60"/>
          <p:cNvSpPr txBox="1"/>
          <p:nvPr>
            <p:ph idx="4294967295" type="title"/>
          </p:nvPr>
        </p:nvSpPr>
        <p:spPr>
          <a:xfrm>
            <a:off x="904875" y="332850"/>
            <a:ext cx="79338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Key Observations</a:t>
            </a:r>
            <a:endParaRPr sz="2000">
              <a:solidFill>
                <a:schemeClr val="lt2"/>
              </a:solidFill>
            </a:endParaRPr>
          </a:p>
        </p:txBody>
      </p:sp>
      <p:sp>
        <p:nvSpPr>
          <p:cNvPr id="1067" name="Google Shape;1067;p60"/>
          <p:cNvSpPr txBox="1"/>
          <p:nvPr/>
        </p:nvSpPr>
        <p:spPr>
          <a:xfrm>
            <a:off x="1404950" y="1500200"/>
            <a:ext cx="6596100" cy="31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Healthy, Glaucoma, and Myopia are often </a:t>
            </a:r>
            <a:r>
              <a:rPr b="1"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confused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— </a:t>
            </a:r>
            <a:r>
              <a:rPr b="1"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subtle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visual </a:t>
            </a:r>
            <a:r>
              <a:rPr b="1"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differences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Pterygium predicted perfectly; very likely </a:t>
            </a:r>
            <a:r>
              <a:rPr b="1"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overfitting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due to few unique images.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Model handles strong visual features well; </a:t>
            </a:r>
            <a:r>
              <a:rPr b="1"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struggles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with </a:t>
            </a:r>
            <a:r>
              <a:rPr b="1"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mild cases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O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versampling helped </a:t>
            </a:r>
            <a:r>
              <a:rPr b="1"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balance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training, but minor classes </a:t>
            </a:r>
            <a:r>
              <a:rPr b="1"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risk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b="1"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memorization</a:t>
            </a: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2" name="Google Shape;1072;p61" title="Screenshot 2025-04-28 19264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875" y="1003500"/>
            <a:ext cx="2471376" cy="239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3" name="Google Shape;1073;p61"/>
          <p:cNvSpPr txBox="1"/>
          <p:nvPr>
            <p:ph idx="4294967295" type="title"/>
          </p:nvPr>
        </p:nvSpPr>
        <p:spPr>
          <a:xfrm>
            <a:off x="3935688" y="1842188"/>
            <a:ext cx="12726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</a:t>
            </a:r>
            <a:endParaRPr sz="2000"/>
          </a:p>
        </p:txBody>
      </p:sp>
      <p:pic>
        <p:nvPicPr>
          <p:cNvPr id="1074" name="Google Shape;1074;p61" title="Screenshot 2025-04-28 19291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0742" y="1003500"/>
            <a:ext cx="2527758" cy="2395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Google Shape;1075;p61"/>
          <p:cNvSpPr txBox="1"/>
          <p:nvPr/>
        </p:nvSpPr>
        <p:spPr>
          <a:xfrm>
            <a:off x="952250" y="3812100"/>
            <a:ext cx="75669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In early Glaucoma, the damage is microscopic, slow, and hidden inside the nerve tissues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</a:rPr>
              <a:t>Healthy eyes and early-glaucoma eyes </a:t>
            </a:r>
            <a:r>
              <a:rPr b="1" lang="en">
                <a:solidFill>
                  <a:schemeClr val="dk1"/>
                </a:solidFill>
              </a:rPr>
              <a:t>both have a normal-looking retina 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In advanced glaucoma, the optic cup gets bigger, and the retina and nerves start to thin.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62"/>
          <p:cNvSpPr txBox="1"/>
          <p:nvPr>
            <p:ph type="title"/>
          </p:nvPr>
        </p:nvSpPr>
        <p:spPr>
          <a:xfrm>
            <a:off x="4068700" y="2173100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81" name="Google Shape;1081;p62"/>
          <p:cNvSpPr txBox="1"/>
          <p:nvPr>
            <p:ph idx="2" type="title"/>
          </p:nvPr>
        </p:nvSpPr>
        <p:spPr>
          <a:xfrm>
            <a:off x="6662875" y="1098425"/>
            <a:ext cx="1766100" cy="111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1082" name="Google Shape;1082;p62"/>
          <p:cNvCxnSpPr/>
          <p:nvPr/>
        </p:nvCxnSpPr>
        <p:spPr>
          <a:xfrm>
            <a:off x="4301600" y="3168877"/>
            <a:ext cx="402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83" name="Google Shape;1083;p62"/>
          <p:cNvGrpSpPr/>
          <p:nvPr/>
        </p:nvGrpSpPr>
        <p:grpSpPr>
          <a:xfrm flipH="1" rot="361982">
            <a:off x="338947" y="1468132"/>
            <a:ext cx="2983785" cy="2664452"/>
            <a:chOff x="6434008" y="1542648"/>
            <a:chExt cx="2879716" cy="2571521"/>
          </a:xfrm>
        </p:grpSpPr>
        <p:sp>
          <p:nvSpPr>
            <p:cNvPr id="1084" name="Google Shape;1084;p62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rect b="b" l="l" r="r" t="t"/>
              <a:pathLst>
                <a:path extrusionOk="0" h="61639" w="17381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62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rect b="b" l="l" r="r" t="t"/>
              <a:pathLst>
                <a:path extrusionOk="0" h="5325" w="3185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62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rect b="b" l="l" r="r" t="t"/>
              <a:pathLst>
                <a:path extrusionOk="0" h="4072" w="2976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62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rect b="b" l="l" r="r" t="t"/>
              <a:pathLst>
                <a:path extrusionOk="0" h="4020" w="3028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62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rect b="b" l="l" r="r" t="t"/>
              <a:pathLst>
                <a:path extrusionOk="0" h="5116" w="2976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62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rect b="b" l="l" r="r" t="t"/>
              <a:pathLst>
                <a:path extrusionOk="0" h="6629" w="3237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62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rect b="b" l="l" r="r" t="t"/>
              <a:pathLst>
                <a:path extrusionOk="0" h="27402" w="30533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62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rect b="b" l="l" r="r" t="t"/>
              <a:pathLst>
                <a:path extrusionOk="0" h="17917" w="28758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62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rect b="b" l="l" r="r" t="t"/>
              <a:pathLst>
                <a:path extrusionOk="0" h="17800" w="29384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62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rect b="b" l="l" r="r" t="t"/>
              <a:pathLst>
                <a:path extrusionOk="0" h="16129" w="3022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62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rect b="b" l="l" r="r" t="t"/>
              <a:pathLst>
                <a:path extrusionOk="0" h="12142" w="34917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62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rect b="b" l="l" r="r" t="t"/>
              <a:pathLst>
                <a:path extrusionOk="0" h="11832" w="35961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62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rect b="b" l="l" r="r" t="t"/>
              <a:pathLst>
                <a:path extrusionOk="0" h="16462" w="28759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62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rect b="b" l="l" r="r" t="t"/>
              <a:pathLst>
                <a:path extrusionOk="0" h="10807" w="33612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62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rect b="b" l="l" r="r" t="t"/>
              <a:pathLst>
                <a:path extrusionOk="0" h="123433" w="116191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62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rect b="b" l="l" r="r" t="t"/>
              <a:pathLst>
                <a:path extrusionOk="0" h="5885" w="40449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62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rect b="b" l="l" r="r" t="t"/>
              <a:pathLst>
                <a:path extrusionOk="0" h="4416" w="18425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62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rect b="b" l="l" r="r" t="t"/>
              <a:pathLst>
                <a:path extrusionOk="0" h="115449" w="94363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62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rect b="b" l="l" r="r" t="t"/>
              <a:pathLst>
                <a:path extrusionOk="0" h="15085" w="642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62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rect b="b" l="l" r="r" t="t"/>
              <a:pathLst>
                <a:path extrusionOk="0" h="20251" w="6316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62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rect b="b" l="l" r="r" t="t"/>
              <a:pathLst>
                <a:path extrusionOk="0" h="19529" w="15554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62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rect b="b" l="l" r="r" t="t"/>
              <a:pathLst>
                <a:path extrusionOk="0" h="11431" w="56316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62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rect b="b" l="l" r="r" t="t"/>
              <a:pathLst>
                <a:path extrusionOk="0" h="40763" w="29176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62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rect b="b" l="l" r="r" t="t"/>
              <a:pathLst>
                <a:path extrusionOk="0" h="24166" w="65032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62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rect b="b" l="l" r="r" t="t"/>
              <a:pathLst>
                <a:path extrusionOk="0" h="9395" w="28758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62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rect b="b" l="l" r="r" t="t"/>
              <a:pathLst>
                <a:path extrusionOk="0" h="28811" w="32777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62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rect b="b" l="l" r="r" t="t"/>
              <a:pathLst>
                <a:path extrusionOk="0" h="12893" w="35491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62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rect b="b" l="l" r="r" t="t"/>
              <a:pathLst>
                <a:path extrusionOk="0" h="11703" w="38518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62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rect b="b" l="l" r="r" t="t"/>
              <a:pathLst>
                <a:path extrusionOk="0" h="29138" w="33195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62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rect b="b" l="l" r="r" t="t"/>
              <a:pathLst>
                <a:path extrusionOk="0" h="15919" w="13623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62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rect b="b" l="l" r="r" t="t"/>
              <a:pathLst>
                <a:path extrusionOk="0" h="9403" w="15241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62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rect b="b" l="l" r="r" t="t"/>
              <a:pathLst>
                <a:path extrusionOk="0" h="15189" w="17119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62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rect b="b" l="l" r="r" t="t"/>
              <a:pathLst>
                <a:path extrusionOk="0" h="28602" w="5324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62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rect b="b" l="l" r="r" t="t"/>
              <a:pathLst>
                <a:path extrusionOk="0" h="39406" w="49061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62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rect b="b" l="l" r="r" t="t"/>
              <a:pathLst>
                <a:path extrusionOk="0" h="16913" w="62631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62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rect b="b" l="l" r="r" t="t"/>
              <a:pathLst>
                <a:path extrusionOk="0" h="62592" w="35074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62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rect b="b" l="l" r="r" t="t"/>
              <a:pathLst>
                <a:path extrusionOk="0" h="28602" w="17381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62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rect b="b" l="l" r="r" t="t"/>
              <a:pathLst>
                <a:path extrusionOk="0" h="8560" w="45512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62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rect b="b" l="l" r="r" t="t"/>
              <a:pathLst>
                <a:path extrusionOk="0" h="18007" w="35961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62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rect b="b" l="l" r="r" t="t"/>
              <a:pathLst>
                <a:path extrusionOk="0" h="53811" w="66493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62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rect b="b" l="l" r="r" t="t"/>
              <a:pathLst>
                <a:path extrusionOk="0" h="89743" w="13690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62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rect b="b" l="l" r="r" t="t"/>
              <a:pathLst>
                <a:path extrusionOk="0" h="71138" w="2213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62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rect b="b" l="l" r="r" t="t"/>
              <a:pathLst>
                <a:path extrusionOk="0" h="32847" w="12437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62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rect b="b" l="l" r="r" t="t"/>
              <a:pathLst>
                <a:path extrusionOk="0" h="50209" w="26358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62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rect b="b" l="l" r="r" t="t"/>
              <a:pathLst>
                <a:path extrusionOk="0" h="127865" w="112265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62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rect b="b" l="l" r="r" t="t"/>
              <a:pathLst>
                <a:path extrusionOk="0" h="10961" w="1045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62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rect b="b" l="l" r="r" t="t"/>
              <a:pathLst>
                <a:path extrusionOk="0" h="9761" w="214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62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rect b="b" l="l" r="r" t="t"/>
              <a:pathLst>
                <a:path extrusionOk="0" h="7986" w="2872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62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rect b="b" l="l" r="r" t="t"/>
              <a:pathLst>
                <a:path extrusionOk="0" h="9761" w="2088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62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rect b="b" l="l" r="r" t="t"/>
              <a:pathLst>
                <a:path extrusionOk="0" h="6264" w="308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62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rect b="b" l="l" r="r" t="t"/>
              <a:pathLst>
                <a:path extrusionOk="0" h="7778" w="2819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62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rect b="b" l="l" r="r" t="t"/>
              <a:pathLst>
                <a:path extrusionOk="0" h="10753" w="1515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62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rect b="b" l="l" r="r" t="t"/>
              <a:pathLst>
                <a:path extrusionOk="0" h="3341" w="261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" name="Google Shape;1137;p62"/>
          <p:cNvGrpSpPr/>
          <p:nvPr/>
        </p:nvGrpSpPr>
        <p:grpSpPr>
          <a:xfrm>
            <a:off x="559313" y="2650412"/>
            <a:ext cx="2928675" cy="299888"/>
            <a:chOff x="3054275" y="1276637"/>
            <a:chExt cx="2928675" cy="299888"/>
          </a:xfrm>
        </p:grpSpPr>
        <p:cxnSp>
          <p:nvCxnSpPr>
            <p:cNvPr id="1138" name="Google Shape;1138;p62"/>
            <p:cNvCxnSpPr/>
            <p:nvPr/>
          </p:nvCxnSpPr>
          <p:spPr>
            <a:xfrm>
              <a:off x="3054275" y="1424625"/>
              <a:ext cx="292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139" name="Google Shape;1139;p62"/>
            <p:cNvGrpSpPr/>
            <p:nvPr/>
          </p:nvGrpSpPr>
          <p:grpSpPr>
            <a:xfrm>
              <a:off x="3064475" y="1276637"/>
              <a:ext cx="2918475" cy="149938"/>
              <a:chOff x="3064475" y="1276637"/>
              <a:chExt cx="2918475" cy="149938"/>
            </a:xfrm>
          </p:grpSpPr>
          <p:cxnSp>
            <p:nvCxnSpPr>
              <p:cNvPr id="1140" name="Google Shape;1140;p62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1" name="Google Shape;1141;p62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142" name="Google Shape;1142;p62"/>
            <p:cNvGrpSpPr/>
            <p:nvPr/>
          </p:nvGrpSpPr>
          <p:grpSpPr>
            <a:xfrm flipH="1" rot="10800000">
              <a:off x="3060352" y="1426587"/>
              <a:ext cx="2918475" cy="149938"/>
              <a:chOff x="3064475" y="1276637"/>
              <a:chExt cx="2918475" cy="149938"/>
            </a:xfrm>
          </p:grpSpPr>
          <p:cxnSp>
            <p:nvCxnSpPr>
              <p:cNvPr id="1143" name="Google Shape;1143;p62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4" name="Google Shape;1144;p62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63"/>
          <p:cNvSpPr txBox="1"/>
          <p:nvPr/>
        </p:nvSpPr>
        <p:spPr>
          <a:xfrm>
            <a:off x="962525" y="1308450"/>
            <a:ext cx="6542100" cy="3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b="1" lang="en">
                <a:solidFill>
                  <a:schemeClr val="dk1"/>
                </a:solidFill>
              </a:rPr>
              <a:t>Effective preprocessing and hyperparameter tuning</a:t>
            </a:r>
            <a:r>
              <a:rPr lang="en">
                <a:solidFill>
                  <a:schemeClr val="dk1"/>
                </a:solidFill>
              </a:rPr>
              <a:t> enabled the CNN to learn key visual patterns and achieve strong overall performance.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b="1" lang="en">
                <a:solidFill>
                  <a:schemeClr val="dk1"/>
                </a:solidFill>
              </a:rPr>
              <a:t>Layered convolutional architecture</a:t>
            </a:r>
            <a:r>
              <a:rPr lang="en">
                <a:solidFill>
                  <a:schemeClr val="dk1"/>
                </a:solidFill>
              </a:rPr>
              <a:t> helped the model detect increasingly complex retinal features, contributing to high accuracy on diseases with distinct visual traits.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b="1" lang="en">
                <a:solidFill>
                  <a:schemeClr val="dk1"/>
                </a:solidFill>
              </a:rPr>
              <a:t>Balancing the dataset via random oversampling</a:t>
            </a:r>
            <a:r>
              <a:rPr lang="en">
                <a:solidFill>
                  <a:schemeClr val="dk1"/>
                </a:solidFill>
              </a:rPr>
              <a:t> reduced class bias, but may have led to overfitting in underrepresented classes like </a:t>
            </a:r>
            <a:r>
              <a:rPr i="1" lang="en">
                <a:solidFill>
                  <a:schemeClr val="dk1"/>
                </a:solidFill>
              </a:rPr>
              <a:t>Pterygium</a:t>
            </a:r>
            <a:r>
              <a:rPr lang="en">
                <a:solidFill>
                  <a:schemeClr val="dk1"/>
                </a:solidFill>
              </a:rPr>
              <a:t>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ubik"/>
              <a:buChar char="●"/>
            </a:pPr>
            <a:r>
              <a:rPr lang="en">
                <a:solidFill>
                  <a:schemeClr val="dk1"/>
                </a:solidFill>
              </a:rPr>
              <a:t>While the model performs well overall, </a:t>
            </a:r>
            <a:r>
              <a:rPr b="1" lang="en">
                <a:solidFill>
                  <a:schemeClr val="dk1"/>
                </a:solidFill>
              </a:rPr>
              <a:t>further refinement is needed to improve classification of visually similar classes</a:t>
            </a:r>
            <a:r>
              <a:rPr lang="en">
                <a:solidFill>
                  <a:schemeClr val="dk1"/>
                </a:solidFill>
              </a:rPr>
              <a:t> such as </a:t>
            </a:r>
            <a:r>
              <a:rPr i="1" lang="en">
                <a:solidFill>
                  <a:schemeClr val="dk1"/>
                </a:solidFill>
              </a:rPr>
              <a:t>Healthy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i="1" lang="en">
                <a:solidFill>
                  <a:schemeClr val="dk1"/>
                </a:solidFill>
              </a:rPr>
              <a:t>Glaucoma</a:t>
            </a:r>
            <a:r>
              <a:rPr lang="en">
                <a:solidFill>
                  <a:schemeClr val="dk1"/>
                </a:solidFill>
              </a:rPr>
              <a:t>, and </a:t>
            </a:r>
            <a:r>
              <a:rPr i="1" lang="en">
                <a:solidFill>
                  <a:schemeClr val="dk1"/>
                </a:solidFill>
              </a:rPr>
              <a:t>Myopia</a:t>
            </a:r>
            <a:r>
              <a:rPr lang="en">
                <a:solidFill>
                  <a:schemeClr val="dk1"/>
                </a:solidFill>
              </a:rPr>
              <a:t>, which are often confused.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50" name="Google Shape;1150;p63"/>
          <p:cNvSpPr txBox="1"/>
          <p:nvPr/>
        </p:nvSpPr>
        <p:spPr>
          <a:xfrm>
            <a:off x="2692050" y="345825"/>
            <a:ext cx="35946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Insights</a:t>
            </a:r>
            <a:endParaRPr sz="40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64"/>
          <p:cNvSpPr txBox="1"/>
          <p:nvPr>
            <p:ph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156" name="Google Shape;1156;p64"/>
          <p:cNvSpPr txBox="1"/>
          <p:nvPr>
            <p:ph idx="1" type="subTitle"/>
          </p:nvPr>
        </p:nvSpPr>
        <p:spPr>
          <a:xfrm>
            <a:off x="1284000" y="3069625"/>
            <a:ext cx="65760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3"/>
          <p:cNvSpPr txBox="1"/>
          <p:nvPr>
            <p:ph type="title"/>
          </p:nvPr>
        </p:nvSpPr>
        <p:spPr>
          <a:xfrm>
            <a:off x="1707900" y="428025"/>
            <a:ext cx="5728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WHY? </a:t>
            </a:r>
            <a:endParaRPr sz="3000"/>
          </a:p>
        </p:txBody>
      </p:sp>
      <p:sp>
        <p:nvSpPr>
          <p:cNvPr id="488" name="Google Shape;488;p33"/>
          <p:cNvSpPr txBox="1"/>
          <p:nvPr>
            <p:ph idx="1" type="subTitle"/>
          </p:nvPr>
        </p:nvSpPr>
        <p:spPr>
          <a:xfrm>
            <a:off x="922350" y="1451825"/>
            <a:ext cx="3730200" cy="33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Why Early Detection Matters: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Millions suffer from preventable vision loss due to </a:t>
            </a:r>
            <a:r>
              <a:rPr b="1" lang="en"/>
              <a:t>late detection</a:t>
            </a:r>
            <a:r>
              <a:rPr lang="en"/>
              <a:t> of eye diseases.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 remote or underserved areas, </a:t>
            </a:r>
            <a:r>
              <a:rPr b="1" lang="en"/>
              <a:t>specialists are few</a:t>
            </a:r>
            <a:r>
              <a:rPr lang="en"/>
              <a:t> and far between.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Solution:</a:t>
            </a:r>
            <a:endParaRPr b="1"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Automatic early screening using machine learning to </a:t>
            </a:r>
            <a:r>
              <a:rPr b="1" lang="en"/>
              <a:t>flag potential problems quickly.</a:t>
            </a:r>
            <a:endParaRPr b="1"/>
          </a:p>
        </p:txBody>
      </p:sp>
      <p:cxnSp>
        <p:nvCxnSpPr>
          <p:cNvPr id="489" name="Google Shape;489;p33"/>
          <p:cNvCxnSpPr/>
          <p:nvPr/>
        </p:nvCxnSpPr>
        <p:spPr>
          <a:xfrm>
            <a:off x="2355438" y="1126957"/>
            <a:ext cx="443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0" name="Google Shape;490;p33"/>
          <p:cNvSpPr txBox="1"/>
          <p:nvPr>
            <p:ph idx="1" type="subTitle"/>
          </p:nvPr>
        </p:nvSpPr>
        <p:spPr>
          <a:xfrm>
            <a:off x="4963500" y="1451825"/>
            <a:ext cx="3639900" cy="3349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Why CNN Models?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models are highly effective at detecting visual patterns in images from </a:t>
            </a:r>
            <a:r>
              <a:rPr b="1" lang="en"/>
              <a:t>Color Fundus Photography</a:t>
            </a:r>
            <a:r>
              <a:rPr lang="en"/>
              <a:t>. They can recognize important signs of eye diseases—such as swelling, lipid deposits, and scars—enabling </a:t>
            </a:r>
            <a:r>
              <a:rPr b="1" lang="en"/>
              <a:t>accurate identification and diagnosis of specific conditions</a:t>
            </a:r>
            <a:r>
              <a:rPr lang="en"/>
              <a:t>. 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4"/>
          <p:cNvSpPr txBox="1"/>
          <p:nvPr>
            <p:ph idx="1" type="subTitle"/>
          </p:nvPr>
        </p:nvSpPr>
        <p:spPr>
          <a:xfrm>
            <a:off x="3683500" y="691713"/>
            <a:ext cx="736200" cy="4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496" name="Google Shape;496;p34"/>
          <p:cNvSpPr txBox="1"/>
          <p:nvPr>
            <p:ph idx="5" type="subTitle"/>
          </p:nvPr>
        </p:nvSpPr>
        <p:spPr>
          <a:xfrm>
            <a:off x="3719499" y="1363100"/>
            <a:ext cx="664200" cy="4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497" name="Google Shape;497;p34"/>
          <p:cNvSpPr txBox="1"/>
          <p:nvPr>
            <p:ph idx="6" type="subTitle"/>
          </p:nvPr>
        </p:nvSpPr>
        <p:spPr>
          <a:xfrm>
            <a:off x="3644350" y="2048063"/>
            <a:ext cx="814500" cy="4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498" name="Google Shape;498;p34"/>
          <p:cNvSpPr txBox="1"/>
          <p:nvPr>
            <p:ph type="title"/>
          </p:nvPr>
        </p:nvSpPr>
        <p:spPr>
          <a:xfrm>
            <a:off x="660500" y="1075000"/>
            <a:ext cx="2432400" cy="10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/>
          </a:p>
        </p:txBody>
      </p:sp>
      <p:sp>
        <p:nvSpPr>
          <p:cNvPr id="499" name="Google Shape;499;p34"/>
          <p:cNvSpPr txBox="1"/>
          <p:nvPr>
            <p:ph idx="2" type="subTitle"/>
          </p:nvPr>
        </p:nvSpPr>
        <p:spPr>
          <a:xfrm>
            <a:off x="4294264" y="651375"/>
            <a:ext cx="43092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How </a:t>
            </a:r>
            <a:r>
              <a:rPr b="1" lang="en" sz="1500"/>
              <a:t>accurately </a:t>
            </a:r>
            <a:r>
              <a:rPr lang="en" sz="1500"/>
              <a:t>can a CNN classify different eye diseases from retinal images?</a:t>
            </a:r>
            <a:endParaRPr sz="1500"/>
          </a:p>
        </p:txBody>
      </p:sp>
      <p:sp>
        <p:nvSpPr>
          <p:cNvPr id="500" name="Google Shape;500;p34"/>
          <p:cNvSpPr txBox="1"/>
          <p:nvPr>
            <p:ph idx="3" type="subTitle"/>
          </p:nvPr>
        </p:nvSpPr>
        <p:spPr>
          <a:xfrm>
            <a:off x="4269550" y="1350213"/>
            <a:ext cx="43092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How much does </a:t>
            </a:r>
            <a:r>
              <a:rPr b="1" lang="en" sz="1500"/>
              <a:t>preprocessing</a:t>
            </a:r>
            <a:r>
              <a:rPr b="1" lang="en" sz="1500"/>
              <a:t> </a:t>
            </a:r>
            <a:r>
              <a:rPr lang="en" sz="1500"/>
              <a:t>(resizing, balancing) improve the CNN’s </a:t>
            </a:r>
            <a:r>
              <a:rPr b="1" lang="en" sz="1500"/>
              <a:t>performance</a:t>
            </a:r>
            <a:r>
              <a:rPr lang="en" sz="1500"/>
              <a:t>?</a:t>
            </a:r>
            <a:endParaRPr sz="1500"/>
          </a:p>
        </p:txBody>
      </p:sp>
      <p:sp>
        <p:nvSpPr>
          <p:cNvPr id="501" name="Google Shape;501;p34"/>
          <p:cNvSpPr txBox="1"/>
          <p:nvPr>
            <p:ph idx="4" type="subTitle"/>
          </p:nvPr>
        </p:nvSpPr>
        <p:spPr>
          <a:xfrm>
            <a:off x="4294264" y="2049050"/>
            <a:ext cx="43092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Which diseases does the CNN </a:t>
            </a:r>
            <a:r>
              <a:rPr b="1" lang="en" sz="1500"/>
              <a:t>struggle </a:t>
            </a:r>
            <a:r>
              <a:rPr lang="en" sz="1500"/>
              <a:t>or </a:t>
            </a:r>
            <a:r>
              <a:rPr b="1" lang="en" sz="1500"/>
              <a:t>excel </a:t>
            </a:r>
            <a:r>
              <a:rPr lang="en" sz="1500"/>
              <a:t>at identifying?</a:t>
            </a:r>
            <a:endParaRPr sz="1500"/>
          </a:p>
        </p:txBody>
      </p:sp>
      <p:grpSp>
        <p:nvGrpSpPr>
          <p:cNvPr id="502" name="Google Shape;502;p34"/>
          <p:cNvGrpSpPr/>
          <p:nvPr/>
        </p:nvGrpSpPr>
        <p:grpSpPr>
          <a:xfrm>
            <a:off x="3449144" y="764108"/>
            <a:ext cx="186014" cy="352831"/>
            <a:chOff x="1505050" y="2186825"/>
            <a:chExt cx="156000" cy="295900"/>
          </a:xfrm>
        </p:grpSpPr>
        <p:sp>
          <p:nvSpPr>
            <p:cNvPr id="503" name="Google Shape;503;p34"/>
            <p:cNvSpPr/>
            <p:nvPr/>
          </p:nvSpPr>
          <p:spPr>
            <a:xfrm>
              <a:off x="1574100" y="2395200"/>
              <a:ext cx="17300" cy="26200"/>
            </a:xfrm>
            <a:custGeom>
              <a:rect b="b" l="l" r="r" t="t"/>
              <a:pathLst>
                <a:path extrusionOk="0" h="1048" w="692">
                  <a:moveTo>
                    <a:pt x="358" y="0"/>
                  </a:moveTo>
                  <a:lnTo>
                    <a:pt x="48" y="524"/>
                  </a:lnTo>
                  <a:cubicBezTo>
                    <a:pt x="25" y="572"/>
                    <a:pt x="1" y="643"/>
                    <a:pt x="1" y="691"/>
                  </a:cubicBezTo>
                  <a:cubicBezTo>
                    <a:pt x="1" y="881"/>
                    <a:pt x="167" y="1048"/>
                    <a:pt x="358" y="1048"/>
                  </a:cubicBezTo>
                  <a:cubicBezTo>
                    <a:pt x="548" y="1048"/>
                    <a:pt x="691" y="881"/>
                    <a:pt x="691" y="691"/>
                  </a:cubicBezTo>
                  <a:cubicBezTo>
                    <a:pt x="691" y="643"/>
                    <a:pt x="691" y="572"/>
                    <a:pt x="644" y="524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4"/>
            <p:cNvSpPr/>
            <p:nvPr/>
          </p:nvSpPr>
          <p:spPr>
            <a:xfrm>
              <a:off x="1505050" y="2326125"/>
              <a:ext cx="156000" cy="156600"/>
            </a:xfrm>
            <a:custGeom>
              <a:rect b="b" l="l" r="r" t="t"/>
              <a:pathLst>
                <a:path extrusionOk="0" h="6264" w="6240">
                  <a:moveTo>
                    <a:pt x="3120" y="1382"/>
                  </a:moveTo>
                  <a:lnTo>
                    <a:pt x="4025" y="2954"/>
                  </a:lnTo>
                  <a:cubicBezTo>
                    <a:pt x="4120" y="3097"/>
                    <a:pt x="4168" y="3287"/>
                    <a:pt x="4168" y="3478"/>
                  </a:cubicBezTo>
                  <a:cubicBezTo>
                    <a:pt x="4168" y="4049"/>
                    <a:pt x="3691" y="4502"/>
                    <a:pt x="3120" y="4502"/>
                  </a:cubicBezTo>
                  <a:cubicBezTo>
                    <a:pt x="2548" y="4502"/>
                    <a:pt x="2072" y="4025"/>
                    <a:pt x="2072" y="3454"/>
                  </a:cubicBezTo>
                  <a:cubicBezTo>
                    <a:pt x="2072" y="3287"/>
                    <a:pt x="2120" y="3097"/>
                    <a:pt x="2215" y="2954"/>
                  </a:cubicBezTo>
                  <a:lnTo>
                    <a:pt x="3120" y="1382"/>
                  </a:lnTo>
                  <a:close/>
                  <a:moveTo>
                    <a:pt x="1048" y="1"/>
                  </a:moveTo>
                  <a:cubicBezTo>
                    <a:pt x="477" y="1"/>
                    <a:pt x="0" y="453"/>
                    <a:pt x="0" y="1025"/>
                  </a:cubicBezTo>
                  <a:lnTo>
                    <a:pt x="0" y="6264"/>
                  </a:lnTo>
                  <a:lnTo>
                    <a:pt x="6240" y="6264"/>
                  </a:lnTo>
                  <a:lnTo>
                    <a:pt x="6240" y="1025"/>
                  </a:lnTo>
                  <a:cubicBezTo>
                    <a:pt x="6240" y="453"/>
                    <a:pt x="5787" y="1"/>
                    <a:pt x="5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4"/>
            <p:cNvSpPr/>
            <p:nvPr/>
          </p:nvSpPr>
          <p:spPr>
            <a:xfrm>
              <a:off x="1522300" y="2273750"/>
              <a:ext cx="121475" cy="35150"/>
            </a:xfrm>
            <a:custGeom>
              <a:rect b="b" l="l" r="r" t="t"/>
              <a:pathLst>
                <a:path extrusionOk="0" h="1406" w="4859">
                  <a:moveTo>
                    <a:pt x="1" y="0"/>
                  </a:moveTo>
                  <a:lnTo>
                    <a:pt x="1" y="691"/>
                  </a:lnTo>
                  <a:lnTo>
                    <a:pt x="715" y="691"/>
                  </a:lnTo>
                  <a:lnTo>
                    <a:pt x="715" y="1405"/>
                  </a:lnTo>
                  <a:lnTo>
                    <a:pt x="4168" y="1405"/>
                  </a:lnTo>
                  <a:lnTo>
                    <a:pt x="4168" y="691"/>
                  </a:lnTo>
                  <a:lnTo>
                    <a:pt x="4859" y="691"/>
                  </a:lnTo>
                  <a:lnTo>
                    <a:pt x="4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4"/>
            <p:cNvSpPr/>
            <p:nvPr/>
          </p:nvSpPr>
          <p:spPr>
            <a:xfrm>
              <a:off x="1539575" y="2186825"/>
              <a:ext cx="86950" cy="69675"/>
            </a:xfrm>
            <a:custGeom>
              <a:rect b="b" l="l" r="r" t="t"/>
              <a:pathLst>
                <a:path extrusionOk="0" h="2787" w="3478">
                  <a:moveTo>
                    <a:pt x="715" y="0"/>
                  </a:moveTo>
                  <a:lnTo>
                    <a:pt x="715" y="786"/>
                  </a:lnTo>
                  <a:cubicBezTo>
                    <a:pt x="715" y="1310"/>
                    <a:pt x="501" y="1834"/>
                    <a:pt x="120" y="2215"/>
                  </a:cubicBezTo>
                  <a:lnTo>
                    <a:pt x="0" y="2310"/>
                  </a:lnTo>
                  <a:lnTo>
                    <a:pt x="24" y="2310"/>
                  </a:lnTo>
                  <a:lnTo>
                    <a:pt x="24" y="2786"/>
                  </a:lnTo>
                  <a:lnTo>
                    <a:pt x="3477" y="2786"/>
                  </a:lnTo>
                  <a:lnTo>
                    <a:pt x="3477" y="2310"/>
                  </a:lnTo>
                  <a:lnTo>
                    <a:pt x="3382" y="2215"/>
                  </a:lnTo>
                  <a:cubicBezTo>
                    <a:pt x="3001" y="1834"/>
                    <a:pt x="2787" y="1310"/>
                    <a:pt x="2787" y="762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34"/>
          <p:cNvGrpSpPr/>
          <p:nvPr/>
        </p:nvGrpSpPr>
        <p:grpSpPr>
          <a:xfrm>
            <a:off x="3364795" y="1475259"/>
            <a:ext cx="354696" cy="249767"/>
            <a:chOff x="6372125" y="3600200"/>
            <a:chExt cx="295925" cy="208400"/>
          </a:xfrm>
        </p:grpSpPr>
        <p:sp>
          <p:nvSpPr>
            <p:cNvPr id="508" name="Google Shape;508;p34"/>
            <p:cNvSpPr/>
            <p:nvPr/>
          </p:nvSpPr>
          <p:spPr>
            <a:xfrm>
              <a:off x="6511450" y="372165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34" y="1"/>
                  </a:moveTo>
                  <a:cubicBezTo>
                    <a:pt x="143" y="1"/>
                    <a:pt x="0" y="143"/>
                    <a:pt x="0" y="358"/>
                  </a:cubicBezTo>
                  <a:cubicBezTo>
                    <a:pt x="0" y="548"/>
                    <a:pt x="143" y="691"/>
                    <a:pt x="334" y="691"/>
                  </a:cubicBezTo>
                  <a:cubicBezTo>
                    <a:pt x="524" y="691"/>
                    <a:pt x="691" y="548"/>
                    <a:pt x="691" y="358"/>
                  </a:cubicBezTo>
                  <a:cubicBezTo>
                    <a:pt x="691" y="143"/>
                    <a:pt x="524" y="1"/>
                    <a:pt x="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>
              <a:off x="6476325" y="3687125"/>
              <a:ext cx="86950" cy="86350"/>
            </a:xfrm>
            <a:custGeom>
              <a:rect b="b" l="l" r="r" t="t"/>
              <a:pathLst>
                <a:path extrusionOk="0" h="3454" w="3478">
                  <a:moveTo>
                    <a:pt x="1739" y="691"/>
                  </a:moveTo>
                  <a:cubicBezTo>
                    <a:pt x="2310" y="691"/>
                    <a:pt x="2786" y="1167"/>
                    <a:pt x="2786" y="1739"/>
                  </a:cubicBezTo>
                  <a:cubicBezTo>
                    <a:pt x="2786" y="2310"/>
                    <a:pt x="2310" y="2763"/>
                    <a:pt x="1739" y="2763"/>
                  </a:cubicBezTo>
                  <a:cubicBezTo>
                    <a:pt x="1167" y="2763"/>
                    <a:pt x="715" y="2310"/>
                    <a:pt x="715" y="1739"/>
                  </a:cubicBezTo>
                  <a:cubicBezTo>
                    <a:pt x="715" y="1167"/>
                    <a:pt x="1167" y="691"/>
                    <a:pt x="1739" y="691"/>
                  </a:cubicBezTo>
                  <a:close/>
                  <a:moveTo>
                    <a:pt x="1739" y="0"/>
                  </a:moveTo>
                  <a:cubicBezTo>
                    <a:pt x="786" y="0"/>
                    <a:pt x="0" y="762"/>
                    <a:pt x="0" y="1739"/>
                  </a:cubicBezTo>
                  <a:cubicBezTo>
                    <a:pt x="0" y="2691"/>
                    <a:pt x="786" y="3453"/>
                    <a:pt x="1739" y="3453"/>
                  </a:cubicBezTo>
                  <a:cubicBezTo>
                    <a:pt x="2691" y="3453"/>
                    <a:pt x="3477" y="2691"/>
                    <a:pt x="3477" y="1739"/>
                  </a:cubicBezTo>
                  <a:cubicBezTo>
                    <a:pt x="3477" y="762"/>
                    <a:pt x="2691" y="0"/>
                    <a:pt x="1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6595975" y="3600200"/>
              <a:ext cx="72075" cy="104200"/>
            </a:xfrm>
            <a:custGeom>
              <a:rect b="b" l="l" r="r" t="t"/>
              <a:pathLst>
                <a:path extrusionOk="0" h="4168" w="2883">
                  <a:moveTo>
                    <a:pt x="1120" y="0"/>
                  </a:moveTo>
                  <a:lnTo>
                    <a:pt x="1120" y="24"/>
                  </a:lnTo>
                  <a:cubicBezTo>
                    <a:pt x="1120" y="715"/>
                    <a:pt x="858" y="1358"/>
                    <a:pt x="430" y="1858"/>
                  </a:cubicBezTo>
                  <a:cubicBezTo>
                    <a:pt x="144" y="2191"/>
                    <a:pt x="1" y="2644"/>
                    <a:pt x="120" y="3120"/>
                  </a:cubicBezTo>
                  <a:cubicBezTo>
                    <a:pt x="263" y="3692"/>
                    <a:pt x="787" y="4168"/>
                    <a:pt x="1477" y="4168"/>
                  </a:cubicBezTo>
                  <a:cubicBezTo>
                    <a:pt x="2239" y="4168"/>
                    <a:pt x="2882" y="3549"/>
                    <a:pt x="2882" y="2763"/>
                  </a:cubicBezTo>
                  <a:cubicBezTo>
                    <a:pt x="2882" y="2453"/>
                    <a:pt x="2763" y="2144"/>
                    <a:pt x="2597" y="1929"/>
                  </a:cubicBezTo>
                  <a:cubicBezTo>
                    <a:pt x="2144" y="1382"/>
                    <a:pt x="1811" y="739"/>
                    <a:pt x="1811" y="24"/>
                  </a:cubicBezTo>
                  <a:lnTo>
                    <a:pt x="18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6372125" y="3652600"/>
              <a:ext cx="295325" cy="156000"/>
            </a:xfrm>
            <a:custGeom>
              <a:rect b="b" l="l" r="r" t="t"/>
              <a:pathLst>
                <a:path extrusionOk="0" h="6240" w="11813">
                  <a:moveTo>
                    <a:pt x="5907" y="691"/>
                  </a:moveTo>
                  <a:cubicBezTo>
                    <a:pt x="7240" y="691"/>
                    <a:pt x="8336" y="1762"/>
                    <a:pt x="8336" y="3096"/>
                  </a:cubicBezTo>
                  <a:cubicBezTo>
                    <a:pt x="8336" y="4453"/>
                    <a:pt x="7240" y="5525"/>
                    <a:pt x="5907" y="5525"/>
                  </a:cubicBezTo>
                  <a:cubicBezTo>
                    <a:pt x="4573" y="5525"/>
                    <a:pt x="3478" y="4453"/>
                    <a:pt x="3478" y="3096"/>
                  </a:cubicBezTo>
                  <a:cubicBezTo>
                    <a:pt x="3478" y="1762"/>
                    <a:pt x="4573" y="691"/>
                    <a:pt x="5907" y="691"/>
                  </a:cubicBezTo>
                  <a:close/>
                  <a:moveTo>
                    <a:pt x="5907" y="0"/>
                  </a:moveTo>
                  <a:cubicBezTo>
                    <a:pt x="2715" y="0"/>
                    <a:pt x="310" y="2763"/>
                    <a:pt x="191" y="2882"/>
                  </a:cubicBezTo>
                  <a:lnTo>
                    <a:pt x="1" y="3120"/>
                  </a:lnTo>
                  <a:lnTo>
                    <a:pt x="191" y="3334"/>
                  </a:lnTo>
                  <a:cubicBezTo>
                    <a:pt x="310" y="3453"/>
                    <a:pt x="2739" y="6239"/>
                    <a:pt x="5907" y="6239"/>
                  </a:cubicBezTo>
                  <a:cubicBezTo>
                    <a:pt x="9098" y="6239"/>
                    <a:pt x="11503" y="3453"/>
                    <a:pt x="11622" y="3334"/>
                  </a:cubicBezTo>
                  <a:lnTo>
                    <a:pt x="11813" y="3120"/>
                  </a:lnTo>
                  <a:lnTo>
                    <a:pt x="11622" y="2882"/>
                  </a:lnTo>
                  <a:cubicBezTo>
                    <a:pt x="11598" y="2858"/>
                    <a:pt x="11503" y="2739"/>
                    <a:pt x="11313" y="2548"/>
                  </a:cubicBezTo>
                  <a:cubicBezTo>
                    <a:pt x="11051" y="2691"/>
                    <a:pt x="10717" y="2763"/>
                    <a:pt x="10408" y="2763"/>
                  </a:cubicBezTo>
                  <a:cubicBezTo>
                    <a:pt x="9431" y="2763"/>
                    <a:pt x="8621" y="2096"/>
                    <a:pt x="8407" y="1191"/>
                  </a:cubicBezTo>
                  <a:cubicBezTo>
                    <a:pt x="8336" y="976"/>
                    <a:pt x="8336" y="738"/>
                    <a:pt x="8360" y="524"/>
                  </a:cubicBezTo>
                  <a:cubicBezTo>
                    <a:pt x="7621" y="214"/>
                    <a:pt x="6788" y="0"/>
                    <a:pt x="5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" name="Google Shape;512;p34"/>
          <p:cNvGrpSpPr/>
          <p:nvPr/>
        </p:nvGrpSpPr>
        <p:grpSpPr>
          <a:xfrm>
            <a:off x="3364807" y="2083347"/>
            <a:ext cx="354685" cy="354685"/>
            <a:chOff x="4392550" y="3087000"/>
            <a:chExt cx="295325" cy="295325"/>
          </a:xfrm>
        </p:grpSpPr>
        <p:sp>
          <p:nvSpPr>
            <p:cNvPr id="513" name="Google Shape;513;p34"/>
            <p:cNvSpPr/>
            <p:nvPr/>
          </p:nvSpPr>
          <p:spPr>
            <a:xfrm>
              <a:off x="4567000" y="3190600"/>
              <a:ext cx="17275" cy="17275"/>
            </a:xfrm>
            <a:custGeom>
              <a:rect b="b" l="l" r="r" t="t"/>
              <a:pathLst>
                <a:path extrusionOk="0" h="691" w="691">
                  <a:moveTo>
                    <a:pt x="334" y="0"/>
                  </a:moveTo>
                  <a:cubicBezTo>
                    <a:pt x="143" y="0"/>
                    <a:pt x="0" y="167"/>
                    <a:pt x="0" y="357"/>
                  </a:cubicBezTo>
                  <a:cubicBezTo>
                    <a:pt x="0" y="548"/>
                    <a:pt x="143" y="691"/>
                    <a:pt x="334" y="691"/>
                  </a:cubicBezTo>
                  <a:cubicBezTo>
                    <a:pt x="524" y="691"/>
                    <a:pt x="691" y="548"/>
                    <a:pt x="691" y="357"/>
                  </a:cubicBezTo>
                  <a:cubicBezTo>
                    <a:pt x="691" y="167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4575325" y="3173325"/>
              <a:ext cx="57175" cy="52425"/>
            </a:xfrm>
            <a:custGeom>
              <a:rect b="b" l="l" r="r" t="t"/>
              <a:pathLst>
                <a:path extrusionOk="0" h="2097" w="2287">
                  <a:moveTo>
                    <a:pt x="1" y="1"/>
                  </a:moveTo>
                  <a:cubicBezTo>
                    <a:pt x="596" y="1"/>
                    <a:pt x="1048" y="477"/>
                    <a:pt x="1048" y="1048"/>
                  </a:cubicBezTo>
                  <a:cubicBezTo>
                    <a:pt x="1048" y="1620"/>
                    <a:pt x="572" y="2096"/>
                    <a:pt x="1" y="2096"/>
                  </a:cubicBezTo>
                  <a:cubicBezTo>
                    <a:pt x="1001" y="2096"/>
                    <a:pt x="1882" y="1406"/>
                    <a:pt x="2287" y="1048"/>
                  </a:cubicBezTo>
                  <a:cubicBezTo>
                    <a:pt x="1882" y="667"/>
                    <a:pt x="100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4518775" y="3173325"/>
              <a:ext cx="56575" cy="52425"/>
            </a:xfrm>
            <a:custGeom>
              <a:rect b="b" l="l" r="r" t="t"/>
              <a:pathLst>
                <a:path extrusionOk="0" h="2097" w="2263">
                  <a:moveTo>
                    <a:pt x="2263" y="1"/>
                  </a:moveTo>
                  <a:cubicBezTo>
                    <a:pt x="1286" y="1"/>
                    <a:pt x="405" y="667"/>
                    <a:pt x="0" y="1048"/>
                  </a:cubicBezTo>
                  <a:cubicBezTo>
                    <a:pt x="405" y="1406"/>
                    <a:pt x="1286" y="2096"/>
                    <a:pt x="2263" y="2096"/>
                  </a:cubicBezTo>
                  <a:cubicBezTo>
                    <a:pt x="1691" y="2096"/>
                    <a:pt x="1239" y="1620"/>
                    <a:pt x="1239" y="1048"/>
                  </a:cubicBezTo>
                  <a:cubicBezTo>
                    <a:pt x="1239" y="477"/>
                    <a:pt x="1691" y="1"/>
                    <a:pt x="2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4392550" y="3087000"/>
              <a:ext cx="295325" cy="295325"/>
            </a:xfrm>
            <a:custGeom>
              <a:rect b="b" l="l" r="r" t="t"/>
              <a:pathLst>
                <a:path extrusionOk="0" h="11813" w="11813">
                  <a:moveTo>
                    <a:pt x="7312" y="2763"/>
                  </a:moveTo>
                  <a:cubicBezTo>
                    <a:pt x="8979" y="2763"/>
                    <a:pt x="10288" y="4216"/>
                    <a:pt x="10360" y="4263"/>
                  </a:cubicBezTo>
                  <a:lnTo>
                    <a:pt x="10550" y="4501"/>
                  </a:lnTo>
                  <a:lnTo>
                    <a:pt x="10360" y="4739"/>
                  </a:lnTo>
                  <a:cubicBezTo>
                    <a:pt x="10288" y="4787"/>
                    <a:pt x="8979" y="6240"/>
                    <a:pt x="7312" y="6240"/>
                  </a:cubicBezTo>
                  <a:cubicBezTo>
                    <a:pt x="5645" y="6240"/>
                    <a:pt x="4335" y="4787"/>
                    <a:pt x="4287" y="4739"/>
                  </a:cubicBezTo>
                  <a:lnTo>
                    <a:pt x="4073" y="4501"/>
                  </a:lnTo>
                  <a:lnTo>
                    <a:pt x="4287" y="4263"/>
                  </a:lnTo>
                  <a:cubicBezTo>
                    <a:pt x="4335" y="4216"/>
                    <a:pt x="5645" y="2763"/>
                    <a:pt x="7312" y="2763"/>
                  </a:cubicBezTo>
                  <a:close/>
                  <a:moveTo>
                    <a:pt x="7312" y="0"/>
                  </a:moveTo>
                  <a:cubicBezTo>
                    <a:pt x="4835" y="0"/>
                    <a:pt x="2811" y="2025"/>
                    <a:pt x="2811" y="4501"/>
                  </a:cubicBezTo>
                  <a:cubicBezTo>
                    <a:pt x="2811" y="5621"/>
                    <a:pt x="3239" y="6645"/>
                    <a:pt x="3906" y="7431"/>
                  </a:cubicBezTo>
                  <a:lnTo>
                    <a:pt x="3335" y="8002"/>
                  </a:lnTo>
                  <a:lnTo>
                    <a:pt x="2834" y="7502"/>
                  </a:lnTo>
                  <a:lnTo>
                    <a:pt x="0" y="10360"/>
                  </a:lnTo>
                  <a:lnTo>
                    <a:pt x="1477" y="11812"/>
                  </a:lnTo>
                  <a:lnTo>
                    <a:pt x="4311" y="8978"/>
                  </a:lnTo>
                  <a:lnTo>
                    <a:pt x="3835" y="8478"/>
                  </a:lnTo>
                  <a:lnTo>
                    <a:pt x="4382" y="7907"/>
                  </a:lnTo>
                  <a:cubicBezTo>
                    <a:pt x="5192" y="8597"/>
                    <a:pt x="6192" y="9002"/>
                    <a:pt x="7312" y="9002"/>
                  </a:cubicBezTo>
                  <a:cubicBezTo>
                    <a:pt x="9812" y="9002"/>
                    <a:pt x="11812" y="6978"/>
                    <a:pt x="11812" y="4501"/>
                  </a:cubicBezTo>
                  <a:cubicBezTo>
                    <a:pt x="11812" y="2025"/>
                    <a:pt x="9812" y="0"/>
                    <a:pt x="73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" name="Google Shape;517;p34"/>
          <p:cNvSpPr txBox="1"/>
          <p:nvPr>
            <p:ph idx="2" type="subTitle"/>
          </p:nvPr>
        </p:nvSpPr>
        <p:spPr>
          <a:xfrm>
            <a:off x="660500" y="3191325"/>
            <a:ext cx="2139600" cy="89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PROJECT</a:t>
            </a:r>
            <a:r>
              <a:rPr lang="en" sz="1300"/>
              <a:t> </a:t>
            </a:r>
            <a:r>
              <a:rPr lang="en" sz="30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GOAL</a:t>
            </a:r>
            <a:endParaRPr sz="30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18" name="Google Shape;518;p34"/>
          <p:cNvSpPr txBox="1"/>
          <p:nvPr>
            <p:ph idx="2" type="subTitle"/>
          </p:nvPr>
        </p:nvSpPr>
        <p:spPr>
          <a:xfrm>
            <a:off x="3442900" y="3191325"/>
            <a:ext cx="5040600" cy="10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ubik Medium"/>
                <a:ea typeface="Rubik Medium"/>
                <a:cs typeface="Rubik Medium"/>
                <a:sym typeface="Rubik Medium"/>
              </a:rPr>
              <a:t>Develop a CNN to accurately classify multiple eye diseases from retinal images, exploring key challenges in medical image analysis.</a:t>
            </a:r>
            <a:endParaRPr sz="1700">
              <a:latin typeface="Rubik Medium"/>
              <a:ea typeface="Rubik Medium"/>
              <a:cs typeface="Rubik Medium"/>
              <a:sym typeface="Rubi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5"/>
          <p:cNvSpPr txBox="1"/>
          <p:nvPr>
            <p:ph type="title"/>
          </p:nvPr>
        </p:nvSpPr>
        <p:spPr>
          <a:xfrm>
            <a:off x="4068700" y="2173100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DATASET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5"/>
          <p:cNvSpPr txBox="1"/>
          <p:nvPr>
            <p:ph idx="2" type="title"/>
          </p:nvPr>
        </p:nvSpPr>
        <p:spPr>
          <a:xfrm>
            <a:off x="6662875" y="1098425"/>
            <a:ext cx="1766100" cy="111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525" name="Google Shape;525;p35"/>
          <p:cNvCxnSpPr/>
          <p:nvPr/>
        </p:nvCxnSpPr>
        <p:spPr>
          <a:xfrm>
            <a:off x="4301600" y="3168877"/>
            <a:ext cx="402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6" name="Google Shape;526;p35"/>
          <p:cNvGrpSpPr/>
          <p:nvPr/>
        </p:nvGrpSpPr>
        <p:grpSpPr>
          <a:xfrm flipH="1" rot="361982">
            <a:off x="338947" y="1468132"/>
            <a:ext cx="2983785" cy="2664452"/>
            <a:chOff x="6434008" y="1542648"/>
            <a:chExt cx="2879716" cy="2571521"/>
          </a:xfrm>
        </p:grpSpPr>
        <p:sp>
          <p:nvSpPr>
            <p:cNvPr id="527" name="Google Shape;527;p35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rect b="b" l="l" r="r" t="t"/>
              <a:pathLst>
                <a:path extrusionOk="0" h="61639" w="17381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5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rect b="b" l="l" r="r" t="t"/>
              <a:pathLst>
                <a:path extrusionOk="0" h="5325" w="3185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5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rect b="b" l="l" r="r" t="t"/>
              <a:pathLst>
                <a:path extrusionOk="0" h="4072" w="2976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5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rect b="b" l="l" r="r" t="t"/>
              <a:pathLst>
                <a:path extrusionOk="0" h="4020" w="3028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5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rect b="b" l="l" r="r" t="t"/>
              <a:pathLst>
                <a:path extrusionOk="0" h="5116" w="2976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5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rect b="b" l="l" r="r" t="t"/>
              <a:pathLst>
                <a:path extrusionOk="0" h="6629" w="3237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5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rect b="b" l="l" r="r" t="t"/>
              <a:pathLst>
                <a:path extrusionOk="0" h="27402" w="30533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5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rect b="b" l="l" r="r" t="t"/>
              <a:pathLst>
                <a:path extrusionOk="0" h="17917" w="28758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5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rect b="b" l="l" r="r" t="t"/>
              <a:pathLst>
                <a:path extrusionOk="0" h="17800" w="29384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5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rect b="b" l="l" r="r" t="t"/>
              <a:pathLst>
                <a:path extrusionOk="0" h="16129" w="3022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5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rect b="b" l="l" r="r" t="t"/>
              <a:pathLst>
                <a:path extrusionOk="0" h="12142" w="34917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rect b="b" l="l" r="r" t="t"/>
              <a:pathLst>
                <a:path extrusionOk="0" h="11832" w="35961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rect b="b" l="l" r="r" t="t"/>
              <a:pathLst>
                <a:path extrusionOk="0" h="16462" w="28759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rect b="b" l="l" r="r" t="t"/>
              <a:pathLst>
                <a:path extrusionOk="0" h="10807" w="33612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rect b="b" l="l" r="r" t="t"/>
              <a:pathLst>
                <a:path extrusionOk="0" h="123433" w="116191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rect b="b" l="l" r="r" t="t"/>
              <a:pathLst>
                <a:path extrusionOk="0" h="5885" w="40449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rect b="b" l="l" r="r" t="t"/>
              <a:pathLst>
                <a:path extrusionOk="0" h="4416" w="18425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rect b="b" l="l" r="r" t="t"/>
              <a:pathLst>
                <a:path extrusionOk="0" h="115449" w="94363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rect b="b" l="l" r="r" t="t"/>
              <a:pathLst>
                <a:path extrusionOk="0" h="15085" w="642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rect b="b" l="l" r="r" t="t"/>
              <a:pathLst>
                <a:path extrusionOk="0" h="20251" w="6316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rect b="b" l="l" r="r" t="t"/>
              <a:pathLst>
                <a:path extrusionOk="0" h="19529" w="15554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rect b="b" l="l" r="r" t="t"/>
              <a:pathLst>
                <a:path extrusionOk="0" h="11431" w="56316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rect b="b" l="l" r="r" t="t"/>
              <a:pathLst>
                <a:path extrusionOk="0" h="40763" w="29176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rect b="b" l="l" r="r" t="t"/>
              <a:pathLst>
                <a:path extrusionOk="0" h="24166" w="65032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rect b="b" l="l" r="r" t="t"/>
              <a:pathLst>
                <a:path extrusionOk="0" h="9395" w="28758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rect b="b" l="l" r="r" t="t"/>
              <a:pathLst>
                <a:path extrusionOk="0" h="28811" w="32777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rect b="b" l="l" r="r" t="t"/>
              <a:pathLst>
                <a:path extrusionOk="0" h="12893" w="35491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rect b="b" l="l" r="r" t="t"/>
              <a:pathLst>
                <a:path extrusionOk="0" h="11703" w="38518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rect b="b" l="l" r="r" t="t"/>
              <a:pathLst>
                <a:path extrusionOk="0" h="29138" w="33195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rect b="b" l="l" r="r" t="t"/>
              <a:pathLst>
                <a:path extrusionOk="0" h="15919" w="13623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rect b="b" l="l" r="r" t="t"/>
              <a:pathLst>
                <a:path extrusionOk="0" h="9403" w="15241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rect b="b" l="l" r="r" t="t"/>
              <a:pathLst>
                <a:path extrusionOk="0" h="15189" w="17119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rect b="b" l="l" r="r" t="t"/>
              <a:pathLst>
                <a:path extrusionOk="0" h="28602" w="5324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rect b="b" l="l" r="r" t="t"/>
              <a:pathLst>
                <a:path extrusionOk="0" h="39406" w="49061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rect b="b" l="l" r="r" t="t"/>
              <a:pathLst>
                <a:path extrusionOk="0" h="16913" w="62631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rect b="b" l="l" r="r" t="t"/>
              <a:pathLst>
                <a:path extrusionOk="0" h="62592" w="35074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rect b="b" l="l" r="r" t="t"/>
              <a:pathLst>
                <a:path extrusionOk="0" h="28602" w="17381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rect b="b" l="l" r="r" t="t"/>
              <a:pathLst>
                <a:path extrusionOk="0" h="8560" w="45512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rect b="b" l="l" r="r" t="t"/>
              <a:pathLst>
                <a:path extrusionOk="0" h="18007" w="35961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rect b="b" l="l" r="r" t="t"/>
              <a:pathLst>
                <a:path extrusionOk="0" h="53811" w="66493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rect b="b" l="l" r="r" t="t"/>
              <a:pathLst>
                <a:path extrusionOk="0" h="89743" w="13690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rect b="b" l="l" r="r" t="t"/>
              <a:pathLst>
                <a:path extrusionOk="0" h="71138" w="2213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rect b="b" l="l" r="r" t="t"/>
              <a:pathLst>
                <a:path extrusionOk="0" h="32847" w="12437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rect b="b" l="l" r="r" t="t"/>
              <a:pathLst>
                <a:path extrusionOk="0" h="50209" w="26358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rect b="b" l="l" r="r" t="t"/>
              <a:pathLst>
                <a:path extrusionOk="0" h="127865" w="112265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rect b="b" l="l" r="r" t="t"/>
              <a:pathLst>
                <a:path extrusionOk="0" h="10961" w="1045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rect b="b" l="l" r="r" t="t"/>
              <a:pathLst>
                <a:path extrusionOk="0" h="9761" w="214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rect b="b" l="l" r="r" t="t"/>
              <a:pathLst>
                <a:path extrusionOk="0" h="7986" w="2872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rect b="b" l="l" r="r" t="t"/>
              <a:pathLst>
                <a:path extrusionOk="0" h="9761" w="2088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rect b="b" l="l" r="r" t="t"/>
              <a:pathLst>
                <a:path extrusionOk="0" h="6264" w="308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rect b="b" l="l" r="r" t="t"/>
              <a:pathLst>
                <a:path extrusionOk="0" h="7778" w="2819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rect b="b" l="l" r="r" t="t"/>
              <a:pathLst>
                <a:path extrusionOk="0" h="10753" w="1515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rect b="b" l="l" r="r" t="t"/>
              <a:pathLst>
                <a:path extrusionOk="0" h="3341" w="261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35"/>
          <p:cNvGrpSpPr/>
          <p:nvPr/>
        </p:nvGrpSpPr>
        <p:grpSpPr>
          <a:xfrm>
            <a:off x="559313" y="2650412"/>
            <a:ext cx="2928675" cy="299888"/>
            <a:chOff x="3054275" y="1276637"/>
            <a:chExt cx="2928675" cy="299888"/>
          </a:xfrm>
        </p:grpSpPr>
        <p:cxnSp>
          <p:nvCxnSpPr>
            <p:cNvPr id="581" name="Google Shape;581;p35"/>
            <p:cNvCxnSpPr/>
            <p:nvPr/>
          </p:nvCxnSpPr>
          <p:spPr>
            <a:xfrm>
              <a:off x="3054275" y="1424625"/>
              <a:ext cx="292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82" name="Google Shape;582;p35"/>
            <p:cNvGrpSpPr/>
            <p:nvPr/>
          </p:nvGrpSpPr>
          <p:grpSpPr>
            <a:xfrm>
              <a:off x="3064475" y="1276637"/>
              <a:ext cx="2918475" cy="149938"/>
              <a:chOff x="3064475" y="1276637"/>
              <a:chExt cx="2918475" cy="149938"/>
            </a:xfrm>
          </p:grpSpPr>
          <p:cxnSp>
            <p:nvCxnSpPr>
              <p:cNvPr id="583" name="Google Shape;583;p35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4" name="Google Shape;584;p35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85" name="Google Shape;585;p35"/>
            <p:cNvGrpSpPr/>
            <p:nvPr/>
          </p:nvGrpSpPr>
          <p:grpSpPr>
            <a:xfrm flipH="1" rot="10800000">
              <a:off x="3060352" y="1426587"/>
              <a:ext cx="2918475" cy="149938"/>
              <a:chOff x="3064475" y="1276637"/>
              <a:chExt cx="2918475" cy="149938"/>
            </a:xfrm>
          </p:grpSpPr>
          <p:cxnSp>
            <p:nvCxnSpPr>
              <p:cNvPr id="586" name="Google Shape;586;p35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7" name="Google Shape;587;p35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2" name="Google Shape;592;p36"/>
          <p:cNvGrpSpPr/>
          <p:nvPr/>
        </p:nvGrpSpPr>
        <p:grpSpPr>
          <a:xfrm flipH="1">
            <a:off x="874286" y="1054329"/>
            <a:ext cx="2824020" cy="3478489"/>
            <a:chOff x="1711750" y="-187275"/>
            <a:chExt cx="4592650" cy="5657000"/>
          </a:xfrm>
        </p:grpSpPr>
        <p:sp>
          <p:nvSpPr>
            <p:cNvPr id="593" name="Google Shape;593;p36"/>
            <p:cNvSpPr/>
            <p:nvPr/>
          </p:nvSpPr>
          <p:spPr>
            <a:xfrm>
              <a:off x="1711750" y="-187275"/>
              <a:ext cx="4592650" cy="5657000"/>
            </a:xfrm>
            <a:custGeom>
              <a:rect b="b" l="l" r="r" t="t"/>
              <a:pathLst>
                <a:path extrusionOk="0" h="226280" w="183706">
                  <a:moveTo>
                    <a:pt x="64884" y="226279"/>
                  </a:moveTo>
                  <a:lnTo>
                    <a:pt x="64884" y="218047"/>
                  </a:lnTo>
                  <a:cubicBezTo>
                    <a:pt x="64884" y="218047"/>
                    <a:pt x="59389" y="210830"/>
                    <a:pt x="59212" y="209970"/>
                  </a:cubicBezTo>
                  <a:cubicBezTo>
                    <a:pt x="59058" y="209219"/>
                    <a:pt x="58661" y="200414"/>
                    <a:pt x="58550" y="198140"/>
                  </a:cubicBezTo>
                  <a:cubicBezTo>
                    <a:pt x="58550" y="197809"/>
                    <a:pt x="58528" y="197611"/>
                    <a:pt x="58528" y="197611"/>
                  </a:cubicBezTo>
                  <a:lnTo>
                    <a:pt x="49855" y="192160"/>
                  </a:lnTo>
                  <a:lnTo>
                    <a:pt x="47714" y="190835"/>
                  </a:lnTo>
                  <a:lnTo>
                    <a:pt x="46765" y="190218"/>
                  </a:lnTo>
                  <a:cubicBezTo>
                    <a:pt x="35797" y="194962"/>
                    <a:pt x="26373" y="198472"/>
                    <a:pt x="24497" y="197677"/>
                  </a:cubicBezTo>
                  <a:cubicBezTo>
                    <a:pt x="19686" y="195602"/>
                    <a:pt x="17633" y="191277"/>
                    <a:pt x="17391" y="186907"/>
                  </a:cubicBezTo>
                  <a:cubicBezTo>
                    <a:pt x="17170" y="182559"/>
                    <a:pt x="19399" y="173070"/>
                    <a:pt x="19399" y="173070"/>
                  </a:cubicBezTo>
                  <a:cubicBezTo>
                    <a:pt x="19399" y="173070"/>
                    <a:pt x="13727" y="170333"/>
                    <a:pt x="13727" y="169627"/>
                  </a:cubicBezTo>
                  <a:cubicBezTo>
                    <a:pt x="13727" y="168943"/>
                    <a:pt x="15272" y="163293"/>
                    <a:pt x="15272" y="163293"/>
                  </a:cubicBezTo>
                  <a:lnTo>
                    <a:pt x="12204" y="159166"/>
                  </a:lnTo>
                  <a:cubicBezTo>
                    <a:pt x="12204" y="159166"/>
                    <a:pt x="13153" y="157224"/>
                    <a:pt x="13705" y="155502"/>
                  </a:cubicBezTo>
                  <a:cubicBezTo>
                    <a:pt x="13992" y="154686"/>
                    <a:pt x="14191" y="153913"/>
                    <a:pt x="14124" y="153472"/>
                  </a:cubicBezTo>
                  <a:cubicBezTo>
                    <a:pt x="13948" y="152103"/>
                    <a:pt x="13043" y="145107"/>
                    <a:pt x="13043" y="145107"/>
                  </a:cubicBezTo>
                  <a:cubicBezTo>
                    <a:pt x="13043" y="145107"/>
                    <a:pt x="6864" y="145946"/>
                    <a:pt x="6179" y="145792"/>
                  </a:cubicBezTo>
                  <a:cubicBezTo>
                    <a:pt x="5517" y="145615"/>
                    <a:pt x="0" y="144313"/>
                    <a:pt x="0" y="142194"/>
                  </a:cubicBezTo>
                  <a:cubicBezTo>
                    <a:pt x="0" y="142128"/>
                    <a:pt x="0" y="142062"/>
                    <a:pt x="0" y="141996"/>
                  </a:cubicBezTo>
                  <a:cubicBezTo>
                    <a:pt x="353" y="139767"/>
                    <a:pt x="5716" y="117587"/>
                    <a:pt x="8938" y="112312"/>
                  </a:cubicBezTo>
                  <a:cubicBezTo>
                    <a:pt x="12138" y="107060"/>
                    <a:pt x="14654" y="102006"/>
                    <a:pt x="14654" y="102006"/>
                  </a:cubicBezTo>
                  <a:cubicBezTo>
                    <a:pt x="12580" y="98519"/>
                    <a:pt x="11785" y="94679"/>
                    <a:pt x="12558" y="89272"/>
                  </a:cubicBezTo>
                  <a:lnTo>
                    <a:pt x="12558" y="89272"/>
                  </a:lnTo>
                  <a:cubicBezTo>
                    <a:pt x="13617" y="81900"/>
                    <a:pt x="17545" y="71704"/>
                    <a:pt x="25071" y="55660"/>
                  </a:cubicBezTo>
                  <a:cubicBezTo>
                    <a:pt x="38114" y="27874"/>
                    <a:pt x="88256" y="0"/>
                    <a:pt x="135992" y="29860"/>
                  </a:cubicBezTo>
                  <a:cubicBezTo>
                    <a:pt x="183706" y="59743"/>
                    <a:pt x="162475" y="121934"/>
                    <a:pt x="162475" y="121934"/>
                  </a:cubicBezTo>
                  <a:lnTo>
                    <a:pt x="145923" y="157246"/>
                  </a:lnTo>
                  <a:lnTo>
                    <a:pt x="148152" y="201451"/>
                  </a:lnTo>
                  <a:lnTo>
                    <a:pt x="165631" y="22627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2006375" y="2044500"/>
              <a:ext cx="1148175" cy="578800"/>
            </a:xfrm>
            <a:custGeom>
              <a:rect b="b" l="l" r="r" t="t"/>
              <a:pathLst>
                <a:path extrusionOk="0" h="23152" w="45927">
                  <a:moveTo>
                    <a:pt x="34119" y="19885"/>
                  </a:moveTo>
                  <a:lnTo>
                    <a:pt x="18053" y="23151"/>
                  </a:lnTo>
                  <a:cubicBezTo>
                    <a:pt x="18053" y="23151"/>
                    <a:pt x="11233" y="20393"/>
                    <a:pt x="2869" y="12757"/>
                  </a:cubicBezTo>
                  <a:cubicBezTo>
                    <a:pt x="795" y="9270"/>
                    <a:pt x="0" y="5408"/>
                    <a:pt x="773" y="1"/>
                  </a:cubicBezTo>
                  <a:cubicBezTo>
                    <a:pt x="2450" y="2472"/>
                    <a:pt x="4922" y="5231"/>
                    <a:pt x="7658" y="5540"/>
                  </a:cubicBezTo>
                  <a:cubicBezTo>
                    <a:pt x="12690" y="6136"/>
                    <a:pt x="20657" y="1104"/>
                    <a:pt x="25976" y="1413"/>
                  </a:cubicBezTo>
                  <a:cubicBezTo>
                    <a:pt x="31295" y="1700"/>
                    <a:pt x="40608" y="12646"/>
                    <a:pt x="43256" y="16178"/>
                  </a:cubicBezTo>
                  <a:cubicBezTo>
                    <a:pt x="45927" y="19731"/>
                    <a:pt x="34119" y="19885"/>
                    <a:pt x="34119" y="198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2531625" y="413025"/>
              <a:ext cx="3029600" cy="2821050"/>
            </a:xfrm>
            <a:custGeom>
              <a:rect b="b" l="l" r="r" t="t"/>
              <a:pathLst>
                <a:path extrusionOk="0" h="112842" w="121184">
                  <a:moveTo>
                    <a:pt x="119043" y="54754"/>
                  </a:moveTo>
                  <a:cubicBezTo>
                    <a:pt x="121183" y="49921"/>
                    <a:pt x="120301" y="44889"/>
                    <a:pt x="116107" y="42396"/>
                  </a:cubicBezTo>
                  <a:cubicBezTo>
                    <a:pt x="115512" y="42042"/>
                    <a:pt x="115004" y="41711"/>
                    <a:pt x="114518" y="41380"/>
                  </a:cubicBezTo>
                  <a:lnTo>
                    <a:pt x="114563" y="41270"/>
                  </a:lnTo>
                  <a:cubicBezTo>
                    <a:pt x="116703" y="31493"/>
                    <a:pt x="108184" y="31184"/>
                    <a:pt x="108184" y="31184"/>
                  </a:cubicBezTo>
                  <a:lnTo>
                    <a:pt x="108184" y="31184"/>
                  </a:lnTo>
                  <a:cubicBezTo>
                    <a:pt x="109796" y="27786"/>
                    <a:pt x="109244" y="24343"/>
                    <a:pt x="106573" y="22224"/>
                  </a:cubicBezTo>
                  <a:cubicBezTo>
                    <a:pt x="103241" y="19576"/>
                    <a:pt x="99114" y="21716"/>
                    <a:pt x="99114" y="21716"/>
                  </a:cubicBezTo>
                  <a:cubicBezTo>
                    <a:pt x="101100" y="14588"/>
                    <a:pt x="94899" y="14919"/>
                    <a:pt x="94899" y="14919"/>
                  </a:cubicBezTo>
                  <a:lnTo>
                    <a:pt x="94877" y="14919"/>
                  </a:lnTo>
                  <a:cubicBezTo>
                    <a:pt x="94788" y="13683"/>
                    <a:pt x="94435" y="12668"/>
                    <a:pt x="93795" y="12094"/>
                  </a:cubicBezTo>
                  <a:cubicBezTo>
                    <a:pt x="91235" y="9799"/>
                    <a:pt x="88256" y="10638"/>
                    <a:pt x="87086" y="11101"/>
                  </a:cubicBezTo>
                  <a:lnTo>
                    <a:pt x="86424" y="10880"/>
                  </a:lnTo>
                  <a:cubicBezTo>
                    <a:pt x="85541" y="8607"/>
                    <a:pt x="83555" y="7084"/>
                    <a:pt x="80664" y="6864"/>
                  </a:cubicBezTo>
                  <a:cubicBezTo>
                    <a:pt x="78965" y="6731"/>
                    <a:pt x="77795" y="7239"/>
                    <a:pt x="77000" y="7989"/>
                  </a:cubicBezTo>
                  <a:lnTo>
                    <a:pt x="77067" y="7813"/>
                  </a:lnTo>
                  <a:cubicBezTo>
                    <a:pt x="69762" y="0"/>
                    <a:pt x="62655" y="6334"/>
                    <a:pt x="62655" y="6334"/>
                  </a:cubicBezTo>
                  <a:lnTo>
                    <a:pt x="62655" y="6334"/>
                  </a:lnTo>
                  <a:cubicBezTo>
                    <a:pt x="61463" y="5142"/>
                    <a:pt x="59742" y="4282"/>
                    <a:pt x="57314" y="4282"/>
                  </a:cubicBezTo>
                  <a:cubicBezTo>
                    <a:pt x="54225" y="4282"/>
                    <a:pt x="52194" y="5981"/>
                    <a:pt x="51003" y="7437"/>
                  </a:cubicBezTo>
                  <a:lnTo>
                    <a:pt x="51047" y="7371"/>
                  </a:lnTo>
                  <a:cubicBezTo>
                    <a:pt x="48906" y="6179"/>
                    <a:pt x="44779" y="7195"/>
                    <a:pt x="44779" y="7195"/>
                  </a:cubicBezTo>
                  <a:cubicBezTo>
                    <a:pt x="43499" y="5142"/>
                    <a:pt x="39725" y="3509"/>
                    <a:pt x="35775" y="6687"/>
                  </a:cubicBezTo>
                  <a:cubicBezTo>
                    <a:pt x="31824" y="9865"/>
                    <a:pt x="29860" y="11233"/>
                    <a:pt x="21099" y="12359"/>
                  </a:cubicBezTo>
                  <a:cubicBezTo>
                    <a:pt x="12359" y="13462"/>
                    <a:pt x="15449" y="22820"/>
                    <a:pt x="9512" y="24872"/>
                  </a:cubicBezTo>
                  <a:cubicBezTo>
                    <a:pt x="3597" y="26947"/>
                    <a:pt x="1368" y="31052"/>
                    <a:pt x="1788" y="38533"/>
                  </a:cubicBezTo>
                  <a:cubicBezTo>
                    <a:pt x="1854" y="39725"/>
                    <a:pt x="2251" y="40674"/>
                    <a:pt x="2869" y="41402"/>
                  </a:cubicBezTo>
                  <a:lnTo>
                    <a:pt x="2825" y="41358"/>
                  </a:lnTo>
                  <a:cubicBezTo>
                    <a:pt x="0" y="47273"/>
                    <a:pt x="3884" y="50296"/>
                    <a:pt x="3884" y="50296"/>
                  </a:cubicBezTo>
                  <a:lnTo>
                    <a:pt x="3884" y="50296"/>
                  </a:lnTo>
                  <a:cubicBezTo>
                    <a:pt x="3642" y="50760"/>
                    <a:pt x="3465" y="51223"/>
                    <a:pt x="3377" y="51687"/>
                  </a:cubicBezTo>
                  <a:cubicBezTo>
                    <a:pt x="2626" y="54997"/>
                    <a:pt x="5429" y="55571"/>
                    <a:pt x="6511" y="55350"/>
                  </a:cubicBezTo>
                  <a:cubicBezTo>
                    <a:pt x="6511" y="55350"/>
                    <a:pt x="5076" y="58043"/>
                    <a:pt x="6908" y="59522"/>
                  </a:cubicBezTo>
                  <a:cubicBezTo>
                    <a:pt x="8740" y="61022"/>
                    <a:pt x="11256" y="59808"/>
                    <a:pt x="11256" y="59808"/>
                  </a:cubicBezTo>
                  <a:cubicBezTo>
                    <a:pt x="11256" y="59808"/>
                    <a:pt x="10638" y="65944"/>
                    <a:pt x="20414" y="69188"/>
                  </a:cubicBezTo>
                  <a:cubicBezTo>
                    <a:pt x="24784" y="70645"/>
                    <a:pt x="30279" y="70976"/>
                    <a:pt x="35068" y="70247"/>
                  </a:cubicBezTo>
                  <a:cubicBezTo>
                    <a:pt x="35091" y="70291"/>
                    <a:pt x="35091" y="70336"/>
                    <a:pt x="35091" y="70336"/>
                  </a:cubicBezTo>
                  <a:cubicBezTo>
                    <a:pt x="35091" y="70336"/>
                    <a:pt x="34053" y="77486"/>
                    <a:pt x="41447" y="77751"/>
                  </a:cubicBezTo>
                  <a:cubicBezTo>
                    <a:pt x="41447" y="77751"/>
                    <a:pt x="43985" y="84946"/>
                    <a:pt x="53320" y="82717"/>
                  </a:cubicBezTo>
                  <a:lnTo>
                    <a:pt x="55284" y="82121"/>
                  </a:lnTo>
                  <a:lnTo>
                    <a:pt x="53320" y="82717"/>
                  </a:lnTo>
                  <a:cubicBezTo>
                    <a:pt x="53938" y="82562"/>
                    <a:pt x="54600" y="82363"/>
                    <a:pt x="55284" y="82143"/>
                  </a:cubicBezTo>
                  <a:cubicBezTo>
                    <a:pt x="55748" y="84570"/>
                    <a:pt x="56917" y="87219"/>
                    <a:pt x="59477" y="89514"/>
                  </a:cubicBezTo>
                  <a:cubicBezTo>
                    <a:pt x="66672" y="96024"/>
                    <a:pt x="66164" y="106419"/>
                    <a:pt x="70975" y="112841"/>
                  </a:cubicBezTo>
                  <a:lnTo>
                    <a:pt x="83400" y="112841"/>
                  </a:lnTo>
                  <a:cubicBezTo>
                    <a:pt x="77331" y="105382"/>
                    <a:pt x="74551" y="96863"/>
                    <a:pt x="73337" y="89580"/>
                  </a:cubicBezTo>
                  <a:lnTo>
                    <a:pt x="73359" y="89602"/>
                  </a:lnTo>
                  <a:cubicBezTo>
                    <a:pt x="79891" y="102380"/>
                    <a:pt x="88388" y="95009"/>
                    <a:pt x="88388" y="95009"/>
                  </a:cubicBezTo>
                  <a:cubicBezTo>
                    <a:pt x="97393" y="97327"/>
                    <a:pt x="102557" y="87881"/>
                    <a:pt x="102557" y="87881"/>
                  </a:cubicBezTo>
                  <a:cubicBezTo>
                    <a:pt x="102557" y="87881"/>
                    <a:pt x="113106" y="88653"/>
                    <a:pt x="110524" y="75698"/>
                  </a:cubicBezTo>
                  <a:cubicBezTo>
                    <a:pt x="110369" y="74904"/>
                    <a:pt x="110171" y="74154"/>
                    <a:pt x="109950" y="73447"/>
                  </a:cubicBezTo>
                  <a:lnTo>
                    <a:pt x="110016" y="73315"/>
                  </a:lnTo>
                  <a:cubicBezTo>
                    <a:pt x="110016" y="73315"/>
                    <a:pt x="112378" y="70931"/>
                    <a:pt x="111738" y="67665"/>
                  </a:cubicBezTo>
                  <a:lnTo>
                    <a:pt x="111760" y="67533"/>
                  </a:lnTo>
                  <a:cubicBezTo>
                    <a:pt x="119550" y="63560"/>
                    <a:pt x="120565" y="58219"/>
                    <a:pt x="119043" y="54754"/>
                  </a:cubicBezTo>
                  <a:lnTo>
                    <a:pt x="119043" y="5475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3882825" y="1764225"/>
              <a:ext cx="1470400" cy="1204475"/>
            </a:xfrm>
            <a:custGeom>
              <a:rect b="b" l="l" r="r" t="t"/>
              <a:pathLst>
                <a:path extrusionOk="0" h="48179" w="58816">
                  <a:moveTo>
                    <a:pt x="16530" y="14676"/>
                  </a:moveTo>
                  <a:cubicBezTo>
                    <a:pt x="14279" y="13860"/>
                    <a:pt x="9667" y="13904"/>
                    <a:pt x="6378" y="13860"/>
                  </a:cubicBezTo>
                  <a:cubicBezTo>
                    <a:pt x="3068" y="13794"/>
                    <a:pt x="0" y="11874"/>
                    <a:pt x="2362" y="9887"/>
                  </a:cubicBezTo>
                  <a:cubicBezTo>
                    <a:pt x="4745" y="7879"/>
                    <a:pt x="9931" y="8629"/>
                    <a:pt x="14809" y="8828"/>
                  </a:cubicBezTo>
                  <a:cubicBezTo>
                    <a:pt x="19664" y="9027"/>
                    <a:pt x="24012" y="8387"/>
                    <a:pt x="26660" y="5827"/>
                  </a:cubicBezTo>
                  <a:cubicBezTo>
                    <a:pt x="29330" y="3267"/>
                    <a:pt x="29617" y="0"/>
                    <a:pt x="29617" y="0"/>
                  </a:cubicBezTo>
                  <a:cubicBezTo>
                    <a:pt x="29617" y="0"/>
                    <a:pt x="30301" y="773"/>
                    <a:pt x="33855" y="927"/>
                  </a:cubicBezTo>
                  <a:cubicBezTo>
                    <a:pt x="37408" y="1082"/>
                    <a:pt x="38092" y="1391"/>
                    <a:pt x="38092" y="1391"/>
                  </a:cubicBezTo>
                  <a:cubicBezTo>
                    <a:pt x="38092" y="1391"/>
                    <a:pt x="40917" y="2384"/>
                    <a:pt x="42109" y="6665"/>
                  </a:cubicBezTo>
                  <a:cubicBezTo>
                    <a:pt x="42109" y="6665"/>
                    <a:pt x="51885" y="8541"/>
                    <a:pt x="55350" y="17855"/>
                  </a:cubicBezTo>
                  <a:cubicBezTo>
                    <a:pt x="58815" y="27146"/>
                    <a:pt x="56542" y="33811"/>
                    <a:pt x="48509" y="33833"/>
                  </a:cubicBezTo>
                  <a:cubicBezTo>
                    <a:pt x="48509" y="33833"/>
                    <a:pt x="44625" y="42440"/>
                    <a:pt x="34340" y="40939"/>
                  </a:cubicBezTo>
                  <a:cubicBezTo>
                    <a:pt x="34340" y="40939"/>
                    <a:pt x="25799" y="48178"/>
                    <a:pt x="19289" y="35510"/>
                  </a:cubicBezTo>
                  <a:cubicBezTo>
                    <a:pt x="19289" y="35510"/>
                    <a:pt x="17545" y="25667"/>
                    <a:pt x="18936" y="19267"/>
                  </a:cubicBezTo>
                  <a:cubicBezTo>
                    <a:pt x="18936" y="19267"/>
                    <a:pt x="19576" y="15824"/>
                    <a:pt x="16530" y="14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6"/>
            <p:cNvSpPr/>
            <p:nvPr/>
          </p:nvSpPr>
          <p:spPr>
            <a:xfrm>
              <a:off x="4403650" y="1870700"/>
              <a:ext cx="771900" cy="805575"/>
            </a:xfrm>
            <a:custGeom>
              <a:rect b="b" l="l" r="r" t="t"/>
              <a:pathLst>
                <a:path extrusionOk="0" h="32223" w="30876">
                  <a:moveTo>
                    <a:pt x="5673" y="1899"/>
                  </a:moveTo>
                  <a:lnTo>
                    <a:pt x="928" y="3421"/>
                  </a:lnTo>
                  <a:cubicBezTo>
                    <a:pt x="928" y="3421"/>
                    <a:pt x="619" y="4679"/>
                    <a:pt x="663" y="6953"/>
                  </a:cubicBezTo>
                  <a:cubicBezTo>
                    <a:pt x="707" y="9226"/>
                    <a:pt x="2781" y="10263"/>
                    <a:pt x="3995" y="11543"/>
                  </a:cubicBezTo>
                  <a:cubicBezTo>
                    <a:pt x="5187" y="12823"/>
                    <a:pt x="6048" y="14125"/>
                    <a:pt x="6048" y="14125"/>
                  </a:cubicBezTo>
                  <a:cubicBezTo>
                    <a:pt x="6048" y="14125"/>
                    <a:pt x="1766" y="17149"/>
                    <a:pt x="883" y="20172"/>
                  </a:cubicBezTo>
                  <a:cubicBezTo>
                    <a:pt x="1" y="23218"/>
                    <a:pt x="530" y="27389"/>
                    <a:pt x="3289" y="25778"/>
                  </a:cubicBezTo>
                  <a:cubicBezTo>
                    <a:pt x="3289" y="25778"/>
                    <a:pt x="3068" y="27742"/>
                    <a:pt x="4812" y="28912"/>
                  </a:cubicBezTo>
                  <a:cubicBezTo>
                    <a:pt x="6577" y="30103"/>
                    <a:pt x="8674" y="29221"/>
                    <a:pt x="8674" y="29221"/>
                  </a:cubicBezTo>
                  <a:cubicBezTo>
                    <a:pt x="8674" y="29221"/>
                    <a:pt x="9358" y="31693"/>
                    <a:pt x="12580" y="31957"/>
                  </a:cubicBezTo>
                  <a:cubicBezTo>
                    <a:pt x="15802" y="32222"/>
                    <a:pt x="16200" y="30412"/>
                    <a:pt x="16200" y="30412"/>
                  </a:cubicBezTo>
                  <a:cubicBezTo>
                    <a:pt x="16200" y="30412"/>
                    <a:pt x="17215" y="31825"/>
                    <a:pt x="19400" y="31207"/>
                  </a:cubicBezTo>
                  <a:cubicBezTo>
                    <a:pt x="21585" y="30589"/>
                    <a:pt x="22754" y="28426"/>
                    <a:pt x="22313" y="26087"/>
                  </a:cubicBezTo>
                  <a:cubicBezTo>
                    <a:pt x="22313" y="26087"/>
                    <a:pt x="24873" y="27566"/>
                    <a:pt x="26815" y="25734"/>
                  </a:cubicBezTo>
                  <a:cubicBezTo>
                    <a:pt x="28757" y="23924"/>
                    <a:pt x="27587" y="21894"/>
                    <a:pt x="27587" y="21894"/>
                  </a:cubicBezTo>
                  <a:cubicBezTo>
                    <a:pt x="27587" y="21894"/>
                    <a:pt x="29441" y="22181"/>
                    <a:pt x="29993" y="20150"/>
                  </a:cubicBezTo>
                  <a:cubicBezTo>
                    <a:pt x="30523" y="18142"/>
                    <a:pt x="30280" y="16950"/>
                    <a:pt x="28470" y="16133"/>
                  </a:cubicBezTo>
                  <a:cubicBezTo>
                    <a:pt x="28470" y="16133"/>
                    <a:pt x="30876" y="14302"/>
                    <a:pt x="29574" y="12271"/>
                  </a:cubicBezTo>
                  <a:cubicBezTo>
                    <a:pt x="28272" y="10263"/>
                    <a:pt x="24983" y="10572"/>
                    <a:pt x="22710" y="11278"/>
                  </a:cubicBezTo>
                  <a:cubicBezTo>
                    <a:pt x="20415" y="12006"/>
                    <a:pt x="17855" y="13353"/>
                    <a:pt x="17391" y="12249"/>
                  </a:cubicBezTo>
                  <a:cubicBezTo>
                    <a:pt x="16928" y="11124"/>
                    <a:pt x="20018" y="10307"/>
                    <a:pt x="21849" y="5628"/>
                  </a:cubicBezTo>
                  <a:cubicBezTo>
                    <a:pt x="21849" y="5628"/>
                    <a:pt x="20900" y="2980"/>
                    <a:pt x="18009" y="2539"/>
                  </a:cubicBezTo>
                  <a:cubicBezTo>
                    <a:pt x="18009" y="2539"/>
                    <a:pt x="17038" y="9954"/>
                    <a:pt x="14721" y="9733"/>
                  </a:cubicBezTo>
                  <a:cubicBezTo>
                    <a:pt x="12404" y="9491"/>
                    <a:pt x="16244" y="221"/>
                    <a:pt x="13044" y="111"/>
                  </a:cubicBezTo>
                  <a:cubicBezTo>
                    <a:pt x="9844" y="1"/>
                    <a:pt x="11477" y="9358"/>
                    <a:pt x="10815" y="9888"/>
                  </a:cubicBezTo>
                  <a:cubicBezTo>
                    <a:pt x="10153" y="10395"/>
                    <a:pt x="8586" y="4790"/>
                    <a:pt x="5650" y="18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6"/>
            <p:cNvSpPr/>
            <p:nvPr/>
          </p:nvSpPr>
          <p:spPr>
            <a:xfrm>
              <a:off x="3615225" y="2153750"/>
              <a:ext cx="181000" cy="259350"/>
            </a:xfrm>
            <a:custGeom>
              <a:rect b="b" l="l" r="r" t="t"/>
              <a:pathLst>
                <a:path extrusionOk="0" h="10374" w="7240">
                  <a:moveTo>
                    <a:pt x="5385" y="0"/>
                  </a:moveTo>
                  <a:lnTo>
                    <a:pt x="3554" y="3024"/>
                  </a:lnTo>
                  <a:cubicBezTo>
                    <a:pt x="3554" y="3024"/>
                    <a:pt x="1" y="4127"/>
                    <a:pt x="199" y="6798"/>
                  </a:cubicBezTo>
                  <a:cubicBezTo>
                    <a:pt x="376" y="9446"/>
                    <a:pt x="4326" y="10373"/>
                    <a:pt x="5385" y="8938"/>
                  </a:cubicBezTo>
                  <a:cubicBezTo>
                    <a:pt x="6445" y="7482"/>
                    <a:pt x="6114" y="4083"/>
                    <a:pt x="6114" y="4083"/>
                  </a:cubicBezTo>
                  <a:lnTo>
                    <a:pt x="7239" y="1678"/>
                  </a:lnTo>
                  <a:lnTo>
                    <a:pt x="53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6"/>
            <p:cNvSpPr/>
            <p:nvPr/>
          </p:nvSpPr>
          <p:spPr>
            <a:xfrm>
              <a:off x="3267625" y="1255525"/>
              <a:ext cx="1370000" cy="1038950"/>
            </a:xfrm>
            <a:custGeom>
              <a:rect b="b" l="l" r="r" t="t"/>
              <a:pathLst>
                <a:path extrusionOk="0" h="41558" w="54800">
                  <a:moveTo>
                    <a:pt x="6048" y="21054"/>
                  </a:moveTo>
                  <a:cubicBezTo>
                    <a:pt x="6048" y="21054"/>
                    <a:pt x="1" y="18141"/>
                    <a:pt x="839" y="11543"/>
                  </a:cubicBezTo>
                  <a:cubicBezTo>
                    <a:pt x="1678" y="4944"/>
                    <a:pt x="8696" y="0"/>
                    <a:pt x="21629" y="1082"/>
                  </a:cubicBezTo>
                  <a:cubicBezTo>
                    <a:pt x="34539" y="2185"/>
                    <a:pt x="44095" y="4988"/>
                    <a:pt x="49171" y="10505"/>
                  </a:cubicBezTo>
                  <a:cubicBezTo>
                    <a:pt x="54225" y="16023"/>
                    <a:pt x="54799" y="18781"/>
                    <a:pt x="53960" y="21827"/>
                  </a:cubicBezTo>
                  <a:cubicBezTo>
                    <a:pt x="53100" y="24895"/>
                    <a:pt x="51136" y="28051"/>
                    <a:pt x="46126" y="28889"/>
                  </a:cubicBezTo>
                  <a:cubicBezTo>
                    <a:pt x="41138" y="29728"/>
                    <a:pt x="31891" y="28470"/>
                    <a:pt x="28890" y="29706"/>
                  </a:cubicBezTo>
                  <a:cubicBezTo>
                    <a:pt x="25888" y="30920"/>
                    <a:pt x="25292" y="32332"/>
                    <a:pt x="27521" y="33502"/>
                  </a:cubicBezTo>
                  <a:cubicBezTo>
                    <a:pt x="29750" y="34693"/>
                    <a:pt x="34539" y="33568"/>
                    <a:pt x="38225" y="34098"/>
                  </a:cubicBezTo>
                  <a:cubicBezTo>
                    <a:pt x="41933" y="34649"/>
                    <a:pt x="44162" y="36349"/>
                    <a:pt x="43786" y="38335"/>
                  </a:cubicBezTo>
                  <a:cubicBezTo>
                    <a:pt x="43389" y="40299"/>
                    <a:pt x="39902" y="41557"/>
                    <a:pt x="33546" y="41226"/>
                  </a:cubicBezTo>
                  <a:cubicBezTo>
                    <a:pt x="27190" y="40895"/>
                    <a:pt x="18671" y="38666"/>
                    <a:pt x="17943" y="33502"/>
                  </a:cubicBezTo>
                  <a:cubicBezTo>
                    <a:pt x="17833" y="32795"/>
                    <a:pt x="17789" y="32133"/>
                    <a:pt x="17745" y="31515"/>
                  </a:cubicBezTo>
                  <a:cubicBezTo>
                    <a:pt x="17634" y="28624"/>
                    <a:pt x="15913" y="26064"/>
                    <a:pt x="13287" y="24873"/>
                  </a:cubicBezTo>
                  <a:cubicBezTo>
                    <a:pt x="11035" y="23857"/>
                    <a:pt x="8387" y="22511"/>
                    <a:pt x="6048" y="210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6"/>
            <p:cNvSpPr/>
            <p:nvPr/>
          </p:nvSpPr>
          <p:spPr>
            <a:xfrm>
              <a:off x="1711750" y="3144675"/>
              <a:ext cx="771350" cy="556175"/>
            </a:xfrm>
            <a:custGeom>
              <a:rect b="b" l="l" r="r" t="t"/>
              <a:pathLst>
                <a:path extrusionOk="0" h="22247" w="30854">
                  <a:moveTo>
                    <a:pt x="13705" y="22246"/>
                  </a:moveTo>
                  <a:cubicBezTo>
                    <a:pt x="13992" y="21408"/>
                    <a:pt x="14191" y="20635"/>
                    <a:pt x="14124" y="20194"/>
                  </a:cubicBezTo>
                  <a:cubicBezTo>
                    <a:pt x="13948" y="18825"/>
                    <a:pt x="13043" y="11829"/>
                    <a:pt x="13043" y="11829"/>
                  </a:cubicBezTo>
                  <a:cubicBezTo>
                    <a:pt x="13043" y="11829"/>
                    <a:pt x="6864" y="12668"/>
                    <a:pt x="6179" y="12514"/>
                  </a:cubicBezTo>
                  <a:cubicBezTo>
                    <a:pt x="5517" y="12337"/>
                    <a:pt x="0" y="11057"/>
                    <a:pt x="0" y="8916"/>
                  </a:cubicBezTo>
                  <a:cubicBezTo>
                    <a:pt x="1390" y="9512"/>
                    <a:pt x="3796" y="10483"/>
                    <a:pt x="4811" y="10660"/>
                  </a:cubicBezTo>
                  <a:cubicBezTo>
                    <a:pt x="6312" y="10903"/>
                    <a:pt x="11631" y="9556"/>
                    <a:pt x="13021" y="9027"/>
                  </a:cubicBezTo>
                  <a:cubicBezTo>
                    <a:pt x="14433" y="8519"/>
                    <a:pt x="14787" y="8519"/>
                    <a:pt x="14787" y="8519"/>
                  </a:cubicBezTo>
                  <a:cubicBezTo>
                    <a:pt x="14787" y="8519"/>
                    <a:pt x="17611" y="9181"/>
                    <a:pt x="17810" y="9181"/>
                  </a:cubicBezTo>
                  <a:cubicBezTo>
                    <a:pt x="18031" y="9181"/>
                    <a:pt x="21451" y="9181"/>
                    <a:pt x="24100" y="6599"/>
                  </a:cubicBezTo>
                  <a:cubicBezTo>
                    <a:pt x="26770" y="4017"/>
                    <a:pt x="21032" y="199"/>
                    <a:pt x="21032" y="199"/>
                  </a:cubicBezTo>
                  <a:cubicBezTo>
                    <a:pt x="21032" y="199"/>
                    <a:pt x="27918" y="0"/>
                    <a:pt x="29485" y="6599"/>
                  </a:cubicBezTo>
                  <a:cubicBezTo>
                    <a:pt x="30853" y="12315"/>
                    <a:pt x="20436" y="17700"/>
                    <a:pt x="13705" y="222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6"/>
            <p:cNvSpPr/>
            <p:nvPr/>
          </p:nvSpPr>
          <p:spPr>
            <a:xfrm>
              <a:off x="2904600" y="4057800"/>
              <a:ext cx="922525" cy="708450"/>
            </a:xfrm>
            <a:custGeom>
              <a:rect b="b" l="l" r="r" t="t"/>
              <a:pathLst>
                <a:path extrusionOk="0" h="28338" w="36901">
                  <a:moveTo>
                    <a:pt x="36900" y="0"/>
                  </a:moveTo>
                  <a:lnTo>
                    <a:pt x="10836" y="28337"/>
                  </a:lnTo>
                  <a:cubicBezTo>
                    <a:pt x="10836" y="28006"/>
                    <a:pt x="10814" y="27808"/>
                    <a:pt x="10814" y="27808"/>
                  </a:cubicBezTo>
                  <a:lnTo>
                    <a:pt x="2141" y="22379"/>
                  </a:lnTo>
                  <a:lnTo>
                    <a:pt x="0" y="21032"/>
                  </a:lnTo>
                  <a:lnTo>
                    <a:pt x="36900" y="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6"/>
            <p:cNvSpPr/>
            <p:nvPr/>
          </p:nvSpPr>
          <p:spPr>
            <a:xfrm>
              <a:off x="2168575" y="1974975"/>
              <a:ext cx="768600" cy="248875"/>
            </a:xfrm>
            <a:custGeom>
              <a:rect b="b" l="l" r="r" t="t"/>
              <a:pathLst>
                <a:path extrusionOk="0" h="9955" w="30744">
                  <a:moveTo>
                    <a:pt x="3024" y="8476"/>
                  </a:moveTo>
                  <a:cubicBezTo>
                    <a:pt x="3024" y="8476"/>
                    <a:pt x="0" y="3753"/>
                    <a:pt x="155" y="2384"/>
                  </a:cubicBezTo>
                  <a:cubicBezTo>
                    <a:pt x="309" y="1038"/>
                    <a:pt x="18296" y="1"/>
                    <a:pt x="20922" y="177"/>
                  </a:cubicBezTo>
                  <a:cubicBezTo>
                    <a:pt x="23549" y="376"/>
                    <a:pt x="30743" y="9954"/>
                    <a:pt x="30743" y="9954"/>
                  </a:cubicBezTo>
                  <a:cubicBezTo>
                    <a:pt x="30743" y="9954"/>
                    <a:pt x="24961" y="6975"/>
                    <a:pt x="22975" y="6291"/>
                  </a:cubicBezTo>
                  <a:cubicBezTo>
                    <a:pt x="20989" y="5606"/>
                    <a:pt x="3024" y="8476"/>
                    <a:pt x="3024" y="84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6"/>
            <p:cNvSpPr/>
            <p:nvPr/>
          </p:nvSpPr>
          <p:spPr>
            <a:xfrm>
              <a:off x="2293825" y="2348500"/>
              <a:ext cx="508725" cy="255500"/>
            </a:xfrm>
            <a:custGeom>
              <a:rect b="b" l="l" r="r" t="t"/>
              <a:pathLst>
                <a:path extrusionOk="0" h="10220" w="20349">
                  <a:moveTo>
                    <a:pt x="10064" y="1"/>
                  </a:moveTo>
                  <a:lnTo>
                    <a:pt x="5827" y="23"/>
                  </a:lnTo>
                  <a:lnTo>
                    <a:pt x="2163" y="23"/>
                  </a:lnTo>
                  <a:cubicBezTo>
                    <a:pt x="2075" y="310"/>
                    <a:pt x="0" y="7041"/>
                    <a:pt x="4966" y="9822"/>
                  </a:cubicBezTo>
                  <a:cubicBezTo>
                    <a:pt x="5253" y="9954"/>
                    <a:pt x="5562" y="10109"/>
                    <a:pt x="5871" y="10219"/>
                  </a:cubicBezTo>
                  <a:lnTo>
                    <a:pt x="6334" y="10131"/>
                  </a:lnTo>
                  <a:lnTo>
                    <a:pt x="20348" y="7328"/>
                  </a:lnTo>
                  <a:lnTo>
                    <a:pt x="20348" y="7306"/>
                  </a:lnTo>
                  <a:cubicBezTo>
                    <a:pt x="20348" y="7306"/>
                    <a:pt x="17060" y="663"/>
                    <a:pt x="100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6"/>
            <p:cNvSpPr/>
            <p:nvPr/>
          </p:nvSpPr>
          <p:spPr>
            <a:xfrm>
              <a:off x="2307600" y="2334175"/>
              <a:ext cx="537975" cy="281950"/>
            </a:xfrm>
            <a:custGeom>
              <a:rect b="b" l="l" r="r" t="t"/>
              <a:pathLst>
                <a:path extrusionOk="0" h="11278" w="21519">
                  <a:moveTo>
                    <a:pt x="1" y="640"/>
                  </a:moveTo>
                  <a:cubicBezTo>
                    <a:pt x="1" y="640"/>
                    <a:pt x="9072" y="0"/>
                    <a:pt x="12272" y="177"/>
                  </a:cubicBezTo>
                  <a:cubicBezTo>
                    <a:pt x="15472" y="353"/>
                    <a:pt x="21519" y="9159"/>
                    <a:pt x="21519" y="9159"/>
                  </a:cubicBezTo>
                  <a:lnTo>
                    <a:pt x="3775" y="11278"/>
                  </a:lnTo>
                  <a:lnTo>
                    <a:pt x="17325" y="7283"/>
                  </a:lnTo>
                  <a:cubicBezTo>
                    <a:pt x="17325" y="7283"/>
                    <a:pt x="13927" y="3134"/>
                    <a:pt x="12117" y="2317"/>
                  </a:cubicBezTo>
                  <a:cubicBezTo>
                    <a:pt x="10307" y="1479"/>
                    <a:pt x="1" y="618"/>
                    <a:pt x="1" y="6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6"/>
            <p:cNvSpPr/>
            <p:nvPr/>
          </p:nvSpPr>
          <p:spPr>
            <a:xfrm>
              <a:off x="1869525" y="3335575"/>
              <a:ext cx="307350" cy="81675"/>
            </a:xfrm>
            <a:custGeom>
              <a:rect b="b" l="l" r="r" t="t"/>
              <a:pathLst>
                <a:path extrusionOk="0" h="3267" w="12294">
                  <a:moveTo>
                    <a:pt x="1" y="3267"/>
                  </a:moveTo>
                  <a:cubicBezTo>
                    <a:pt x="1" y="3267"/>
                    <a:pt x="4062" y="2935"/>
                    <a:pt x="4966" y="2759"/>
                  </a:cubicBezTo>
                  <a:cubicBezTo>
                    <a:pt x="5893" y="2582"/>
                    <a:pt x="7549" y="1788"/>
                    <a:pt x="8233" y="1655"/>
                  </a:cubicBezTo>
                  <a:cubicBezTo>
                    <a:pt x="8917" y="1545"/>
                    <a:pt x="12294" y="2009"/>
                    <a:pt x="12294" y="2009"/>
                  </a:cubicBezTo>
                  <a:cubicBezTo>
                    <a:pt x="12294" y="2009"/>
                    <a:pt x="9711" y="574"/>
                    <a:pt x="8630" y="287"/>
                  </a:cubicBezTo>
                  <a:cubicBezTo>
                    <a:pt x="7549" y="0"/>
                    <a:pt x="6158" y="1082"/>
                    <a:pt x="4569" y="1832"/>
                  </a:cubicBezTo>
                  <a:cubicBezTo>
                    <a:pt x="3620" y="2273"/>
                    <a:pt x="1" y="3267"/>
                    <a:pt x="1" y="32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6"/>
            <p:cNvSpPr/>
            <p:nvPr/>
          </p:nvSpPr>
          <p:spPr>
            <a:xfrm>
              <a:off x="2155325" y="3113775"/>
              <a:ext cx="257150" cy="284725"/>
            </a:xfrm>
            <a:custGeom>
              <a:rect b="b" l="l" r="r" t="t"/>
              <a:pathLst>
                <a:path extrusionOk="0" h="11389" w="10286">
                  <a:moveTo>
                    <a:pt x="1" y="1391"/>
                  </a:moveTo>
                  <a:cubicBezTo>
                    <a:pt x="1" y="1391"/>
                    <a:pt x="3024" y="1324"/>
                    <a:pt x="4525" y="2538"/>
                  </a:cubicBezTo>
                  <a:cubicBezTo>
                    <a:pt x="6004" y="3730"/>
                    <a:pt x="7262" y="5341"/>
                    <a:pt x="7482" y="6643"/>
                  </a:cubicBezTo>
                  <a:cubicBezTo>
                    <a:pt x="7725" y="7967"/>
                    <a:pt x="6754" y="10660"/>
                    <a:pt x="4238" y="11388"/>
                  </a:cubicBezTo>
                  <a:cubicBezTo>
                    <a:pt x="4238" y="11388"/>
                    <a:pt x="10285" y="10439"/>
                    <a:pt x="9380" y="6312"/>
                  </a:cubicBezTo>
                  <a:cubicBezTo>
                    <a:pt x="8520" y="2362"/>
                    <a:pt x="3995" y="0"/>
                    <a:pt x="1" y="1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6"/>
            <p:cNvSpPr/>
            <p:nvPr/>
          </p:nvSpPr>
          <p:spPr>
            <a:xfrm>
              <a:off x="2016850" y="3746050"/>
              <a:ext cx="571625" cy="176050"/>
            </a:xfrm>
            <a:custGeom>
              <a:rect b="b" l="l" r="r" t="t"/>
              <a:pathLst>
                <a:path extrusionOk="0" h="7042" w="22865">
                  <a:moveTo>
                    <a:pt x="0" y="1833"/>
                  </a:moveTo>
                  <a:cubicBezTo>
                    <a:pt x="0" y="1833"/>
                    <a:pt x="9777" y="1"/>
                    <a:pt x="11719" y="244"/>
                  </a:cubicBezTo>
                  <a:cubicBezTo>
                    <a:pt x="13661" y="464"/>
                    <a:pt x="20238" y="4812"/>
                    <a:pt x="20591" y="4878"/>
                  </a:cubicBezTo>
                  <a:cubicBezTo>
                    <a:pt x="20922" y="4922"/>
                    <a:pt x="22864" y="5209"/>
                    <a:pt x="22864" y="5209"/>
                  </a:cubicBezTo>
                  <a:lnTo>
                    <a:pt x="20348" y="7041"/>
                  </a:lnTo>
                  <a:lnTo>
                    <a:pt x="11543" y="4172"/>
                  </a:lnTo>
                  <a:lnTo>
                    <a:pt x="3090" y="596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6"/>
            <p:cNvSpPr/>
            <p:nvPr/>
          </p:nvSpPr>
          <p:spPr>
            <a:xfrm>
              <a:off x="2094100" y="3836550"/>
              <a:ext cx="494375" cy="101550"/>
            </a:xfrm>
            <a:custGeom>
              <a:rect b="b" l="l" r="r" t="t"/>
              <a:pathLst>
                <a:path extrusionOk="0" h="4062" w="19775">
                  <a:moveTo>
                    <a:pt x="0" y="2340"/>
                  </a:moveTo>
                  <a:cubicBezTo>
                    <a:pt x="0" y="2340"/>
                    <a:pt x="6886" y="309"/>
                    <a:pt x="9093" y="111"/>
                  </a:cubicBezTo>
                  <a:cubicBezTo>
                    <a:pt x="10395" y="0"/>
                    <a:pt x="16287" y="2450"/>
                    <a:pt x="16971" y="2560"/>
                  </a:cubicBezTo>
                  <a:cubicBezTo>
                    <a:pt x="17678" y="2671"/>
                    <a:pt x="19774" y="1589"/>
                    <a:pt x="19774" y="1589"/>
                  </a:cubicBezTo>
                  <a:cubicBezTo>
                    <a:pt x="19774" y="1589"/>
                    <a:pt x="17943" y="3929"/>
                    <a:pt x="17214" y="3995"/>
                  </a:cubicBezTo>
                  <a:cubicBezTo>
                    <a:pt x="16464" y="4061"/>
                    <a:pt x="9711" y="1192"/>
                    <a:pt x="8695" y="1126"/>
                  </a:cubicBezTo>
                  <a:cubicBezTo>
                    <a:pt x="7151" y="1060"/>
                    <a:pt x="0" y="2340"/>
                    <a:pt x="0" y="23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2055475" y="4053925"/>
              <a:ext cx="334375" cy="85550"/>
            </a:xfrm>
            <a:custGeom>
              <a:rect b="b" l="l" r="r" t="t"/>
              <a:pathLst>
                <a:path extrusionOk="0" h="3422" w="13375">
                  <a:moveTo>
                    <a:pt x="13374" y="685"/>
                  </a:moveTo>
                  <a:lnTo>
                    <a:pt x="5650" y="3422"/>
                  </a:lnTo>
                  <a:cubicBezTo>
                    <a:pt x="5650" y="3422"/>
                    <a:pt x="0" y="685"/>
                    <a:pt x="0" y="1"/>
                  </a:cubicBezTo>
                  <a:cubicBezTo>
                    <a:pt x="0" y="1"/>
                    <a:pt x="5429" y="619"/>
                    <a:pt x="7725" y="729"/>
                  </a:cubicBezTo>
                  <a:cubicBezTo>
                    <a:pt x="9998" y="861"/>
                    <a:pt x="13374" y="685"/>
                    <a:pt x="13374" y="6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2880875" y="3384125"/>
              <a:ext cx="1264050" cy="1232600"/>
            </a:xfrm>
            <a:custGeom>
              <a:rect b="b" l="l" r="r" t="t"/>
              <a:pathLst>
                <a:path extrusionOk="0" h="49304" w="50562">
                  <a:moveTo>
                    <a:pt x="50561" y="0"/>
                  </a:moveTo>
                  <a:cubicBezTo>
                    <a:pt x="50561" y="0"/>
                    <a:pt x="48398" y="13772"/>
                    <a:pt x="42329" y="25402"/>
                  </a:cubicBezTo>
                  <a:cubicBezTo>
                    <a:pt x="40652" y="28602"/>
                    <a:pt x="13507" y="43632"/>
                    <a:pt x="3090" y="49304"/>
                  </a:cubicBezTo>
                  <a:lnTo>
                    <a:pt x="0" y="47384"/>
                  </a:lnTo>
                  <a:cubicBezTo>
                    <a:pt x="0" y="47384"/>
                    <a:pt x="35444" y="29176"/>
                    <a:pt x="40784" y="24564"/>
                  </a:cubicBezTo>
                  <a:cubicBezTo>
                    <a:pt x="44558" y="21297"/>
                    <a:pt x="50561" y="0"/>
                    <a:pt x="505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6"/>
            <p:cNvSpPr/>
            <p:nvPr/>
          </p:nvSpPr>
          <p:spPr>
            <a:xfrm>
              <a:off x="2590650" y="1106550"/>
              <a:ext cx="1116750" cy="1088050"/>
            </a:xfrm>
            <a:custGeom>
              <a:rect b="b" l="l" r="r" t="t"/>
              <a:pathLst>
                <a:path extrusionOk="0" h="43522" w="44670">
                  <a:moveTo>
                    <a:pt x="27632" y="43521"/>
                  </a:moveTo>
                  <a:cubicBezTo>
                    <a:pt x="24277" y="43521"/>
                    <a:pt x="20856" y="43036"/>
                    <a:pt x="17877" y="42043"/>
                  </a:cubicBezTo>
                  <a:cubicBezTo>
                    <a:pt x="9888" y="39372"/>
                    <a:pt x="8519" y="34870"/>
                    <a:pt x="8321" y="32928"/>
                  </a:cubicBezTo>
                  <a:cubicBezTo>
                    <a:pt x="7306" y="33193"/>
                    <a:pt x="5584" y="33414"/>
                    <a:pt x="4172" y="32266"/>
                  </a:cubicBezTo>
                  <a:cubicBezTo>
                    <a:pt x="2803" y="31163"/>
                    <a:pt x="2870" y="29463"/>
                    <a:pt x="3245" y="28227"/>
                  </a:cubicBezTo>
                  <a:cubicBezTo>
                    <a:pt x="2561" y="28161"/>
                    <a:pt x="1744" y="27874"/>
                    <a:pt x="1148" y="27256"/>
                  </a:cubicBezTo>
                  <a:cubicBezTo>
                    <a:pt x="574" y="26705"/>
                    <a:pt x="1" y="25645"/>
                    <a:pt x="420" y="23813"/>
                  </a:cubicBezTo>
                  <a:cubicBezTo>
                    <a:pt x="795" y="22048"/>
                    <a:pt x="2185" y="20040"/>
                    <a:pt x="4348" y="19554"/>
                  </a:cubicBezTo>
                  <a:cubicBezTo>
                    <a:pt x="6158" y="19135"/>
                    <a:pt x="9071" y="19620"/>
                    <a:pt x="12713" y="24255"/>
                  </a:cubicBezTo>
                  <a:cubicBezTo>
                    <a:pt x="20724" y="34451"/>
                    <a:pt x="33215" y="33634"/>
                    <a:pt x="33347" y="33634"/>
                  </a:cubicBezTo>
                  <a:cubicBezTo>
                    <a:pt x="33679" y="33612"/>
                    <a:pt x="33965" y="33855"/>
                    <a:pt x="34010" y="34208"/>
                  </a:cubicBezTo>
                  <a:cubicBezTo>
                    <a:pt x="34032" y="34539"/>
                    <a:pt x="33767" y="34826"/>
                    <a:pt x="33436" y="34848"/>
                  </a:cubicBezTo>
                  <a:cubicBezTo>
                    <a:pt x="33303" y="34870"/>
                    <a:pt x="20150" y="35709"/>
                    <a:pt x="11742" y="25005"/>
                  </a:cubicBezTo>
                  <a:cubicBezTo>
                    <a:pt x="9204" y="21805"/>
                    <a:pt x="6688" y="20282"/>
                    <a:pt x="4635" y="20746"/>
                  </a:cubicBezTo>
                  <a:cubicBezTo>
                    <a:pt x="2980" y="21121"/>
                    <a:pt x="1921" y="22688"/>
                    <a:pt x="1612" y="24078"/>
                  </a:cubicBezTo>
                  <a:cubicBezTo>
                    <a:pt x="1369" y="25116"/>
                    <a:pt x="1501" y="25888"/>
                    <a:pt x="2009" y="26396"/>
                  </a:cubicBezTo>
                  <a:cubicBezTo>
                    <a:pt x="2583" y="26991"/>
                    <a:pt x="3554" y="27102"/>
                    <a:pt x="4017" y="27013"/>
                  </a:cubicBezTo>
                  <a:cubicBezTo>
                    <a:pt x="4260" y="26947"/>
                    <a:pt x="4503" y="27058"/>
                    <a:pt x="4635" y="27234"/>
                  </a:cubicBezTo>
                  <a:cubicBezTo>
                    <a:pt x="4790" y="27433"/>
                    <a:pt x="4812" y="27676"/>
                    <a:pt x="4701" y="27896"/>
                  </a:cubicBezTo>
                  <a:cubicBezTo>
                    <a:pt x="4657" y="27985"/>
                    <a:pt x="3532" y="30169"/>
                    <a:pt x="4944" y="31317"/>
                  </a:cubicBezTo>
                  <a:cubicBezTo>
                    <a:pt x="6445" y="32531"/>
                    <a:pt x="8608" y="31516"/>
                    <a:pt x="8630" y="31516"/>
                  </a:cubicBezTo>
                  <a:cubicBezTo>
                    <a:pt x="8828" y="31427"/>
                    <a:pt x="9071" y="31449"/>
                    <a:pt x="9248" y="31560"/>
                  </a:cubicBezTo>
                  <a:cubicBezTo>
                    <a:pt x="9424" y="31692"/>
                    <a:pt x="9535" y="31913"/>
                    <a:pt x="9513" y="32134"/>
                  </a:cubicBezTo>
                  <a:cubicBezTo>
                    <a:pt x="9490" y="32354"/>
                    <a:pt x="9093" y="37828"/>
                    <a:pt x="18252" y="40873"/>
                  </a:cubicBezTo>
                  <a:cubicBezTo>
                    <a:pt x="25402" y="43257"/>
                    <a:pt x="35488" y="42506"/>
                    <a:pt x="40277" y="39218"/>
                  </a:cubicBezTo>
                  <a:cubicBezTo>
                    <a:pt x="42065" y="37982"/>
                    <a:pt x="43036" y="36481"/>
                    <a:pt x="43102" y="34782"/>
                  </a:cubicBezTo>
                  <a:cubicBezTo>
                    <a:pt x="43389" y="28492"/>
                    <a:pt x="36217" y="27852"/>
                    <a:pt x="30456" y="27345"/>
                  </a:cubicBezTo>
                  <a:cubicBezTo>
                    <a:pt x="29883" y="27300"/>
                    <a:pt x="29331" y="27234"/>
                    <a:pt x="28801" y="27190"/>
                  </a:cubicBezTo>
                  <a:cubicBezTo>
                    <a:pt x="25292" y="26837"/>
                    <a:pt x="21739" y="24365"/>
                    <a:pt x="19973" y="21055"/>
                  </a:cubicBezTo>
                  <a:cubicBezTo>
                    <a:pt x="18230" y="17788"/>
                    <a:pt x="18340" y="13992"/>
                    <a:pt x="20260" y="10417"/>
                  </a:cubicBezTo>
                  <a:cubicBezTo>
                    <a:pt x="23372" y="4613"/>
                    <a:pt x="27234" y="4436"/>
                    <a:pt x="30964" y="4282"/>
                  </a:cubicBezTo>
                  <a:cubicBezTo>
                    <a:pt x="34252" y="4149"/>
                    <a:pt x="37364" y="4017"/>
                    <a:pt x="40366" y="309"/>
                  </a:cubicBezTo>
                  <a:cubicBezTo>
                    <a:pt x="40586" y="45"/>
                    <a:pt x="40984" y="0"/>
                    <a:pt x="41226" y="221"/>
                  </a:cubicBezTo>
                  <a:cubicBezTo>
                    <a:pt x="41491" y="442"/>
                    <a:pt x="41535" y="817"/>
                    <a:pt x="41315" y="1082"/>
                  </a:cubicBezTo>
                  <a:cubicBezTo>
                    <a:pt x="37960" y="5209"/>
                    <a:pt x="34274" y="5363"/>
                    <a:pt x="31008" y="5518"/>
                  </a:cubicBezTo>
                  <a:cubicBezTo>
                    <a:pt x="27323" y="5672"/>
                    <a:pt x="24122" y="5805"/>
                    <a:pt x="21342" y="10991"/>
                  </a:cubicBezTo>
                  <a:cubicBezTo>
                    <a:pt x="19135" y="15118"/>
                    <a:pt x="19951" y="18428"/>
                    <a:pt x="21055" y="20481"/>
                  </a:cubicBezTo>
                  <a:cubicBezTo>
                    <a:pt x="22622" y="23460"/>
                    <a:pt x="25800" y="25645"/>
                    <a:pt x="28934" y="25976"/>
                  </a:cubicBezTo>
                  <a:cubicBezTo>
                    <a:pt x="29441" y="26020"/>
                    <a:pt x="29993" y="26065"/>
                    <a:pt x="30567" y="26131"/>
                  </a:cubicBezTo>
                  <a:cubicBezTo>
                    <a:pt x="36525" y="26660"/>
                    <a:pt x="44669" y="27389"/>
                    <a:pt x="44316" y="34848"/>
                  </a:cubicBezTo>
                  <a:cubicBezTo>
                    <a:pt x="44228" y="36923"/>
                    <a:pt x="43058" y="38799"/>
                    <a:pt x="40961" y="40233"/>
                  </a:cubicBezTo>
                  <a:cubicBezTo>
                    <a:pt x="37850" y="42374"/>
                    <a:pt x="32796" y="43521"/>
                    <a:pt x="27632" y="435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6"/>
            <p:cNvSpPr/>
            <p:nvPr/>
          </p:nvSpPr>
          <p:spPr>
            <a:xfrm>
              <a:off x="2549825" y="516750"/>
              <a:ext cx="1275625" cy="993150"/>
            </a:xfrm>
            <a:custGeom>
              <a:rect b="b" l="l" r="r" t="t"/>
              <a:pathLst>
                <a:path extrusionOk="0" h="39726" w="51025">
                  <a:moveTo>
                    <a:pt x="7195" y="39725"/>
                  </a:moveTo>
                  <a:cubicBezTo>
                    <a:pt x="6511" y="39725"/>
                    <a:pt x="5827" y="39681"/>
                    <a:pt x="5165" y="39549"/>
                  </a:cubicBezTo>
                  <a:cubicBezTo>
                    <a:pt x="2296" y="38953"/>
                    <a:pt x="618" y="37143"/>
                    <a:pt x="464" y="34406"/>
                  </a:cubicBezTo>
                  <a:cubicBezTo>
                    <a:pt x="0" y="26550"/>
                    <a:pt x="2428" y="22290"/>
                    <a:pt x="8585" y="20150"/>
                  </a:cubicBezTo>
                  <a:cubicBezTo>
                    <a:pt x="10925" y="19333"/>
                    <a:pt x="11697" y="17281"/>
                    <a:pt x="12580" y="14875"/>
                  </a:cubicBezTo>
                  <a:cubicBezTo>
                    <a:pt x="13728" y="11785"/>
                    <a:pt x="15030" y="8276"/>
                    <a:pt x="20304" y="7592"/>
                  </a:cubicBezTo>
                  <a:cubicBezTo>
                    <a:pt x="28867" y="6511"/>
                    <a:pt x="30787" y="5186"/>
                    <a:pt x="34672" y="2053"/>
                  </a:cubicBezTo>
                  <a:cubicBezTo>
                    <a:pt x="37077" y="110"/>
                    <a:pt x="39262" y="0"/>
                    <a:pt x="40652" y="221"/>
                  </a:cubicBezTo>
                  <a:cubicBezTo>
                    <a:pt x="42153" y="486"/>
                    <a:pt x="43499" y="1258"/>
                    <a:pt x="44338" y="2362"/>
                  </a:cubicBezTo>
                  <a:cubicBezTo>
                    <a:pt x="45486" y="2119"/>
                    <a:pt x="48686" y="1611"/>
                    <a:pt x="50628" y="2693"/>
                  </a:cubicBezTo>
                  <a:cubicBezTo>
                    <a:pt x="50915" y="2847"/>
                    <a:pt x="51025" y="3222"/>
                    <a:pt x="50848" y="3531"/>
                  </a:cubicBezTo>
                  <a:cubicBezTo>
                    <a:pt x="50694" y="3818"/>
                    <a:pt x="50319" y="3928"/>
                    <a:pt x="50032" y="3752"/>
                  </a:cubicBezTo>
                  <a:cubicBezTo>
                    <a:pt x="48443" y="2869"/>
                    <a:pt x="45287" y="3377"/>
                    <a:pt x="44206" y="3642"/>
                  </a:cubicBezTo>
                  <a:cubicBezTo>
                    <a:pt x="43941" y="3708"/>
                    <a:pt x="43676" y="3597"/>
                    <a:pt x="43543" y="3377"/>
                  </a:cubicBezTo>
                  <a:cubicBezTo>
                    <a:pt x="42925" y="2406"/>
                    <a:pt x="41756" y="1655"/>
                    <a:pt x="40454" y="1435"/>
                  </a:cubicBezTo>
                  <a:cubicBezTo>
                    <a:pt x="39306" y="1236"/>
                    <a:pt x="37496" y="1346"/>
                    <a:pt x="35422" y="3024"/>
                  </a:cubicBezTo>
                  <a:cubicBezTo>
                    <a:pt x="31449" y="6224"/>
                    <a:pt x="29309" y="7680"/>
                    <a:pt x="20459" y="8806"/>
                  </a:cubicBezTo>
                  <a:cubicBezTo>
                    <a:pt x="15913" y="9380"/>
                    <a:pt x="14853" y="12249"/>
                    <a:pt x="13728" y="15316"/>
                  </a:cubicBezTo>
                  <a:cubicBezTo>
                    <a:pt x="12801" y="17766"/>
                    <a:pt x="11874" y="20304"/>
                    <a:pt x="8983" y="21297"/>
                  </a:cubicBezTo>
                  <a:cubicBezTo>
                    <a:pt x="3377" y="23261"/>
                    <a:pt x="1258" y="27035"/>
                    <a:pt x="1678" y="34340"/>
                  </a:cubicBezTo>
                  <a:cubicBezTo>
                    <a:pt x="1832" y="37055"/>
                    <a:pt x="3796" y="38004"/>
                    <a:pt x="5407" y="38335"/>
                  </a:cubicBezTo>
                  <a:cubicBezTo>
                    <a:pt x="9380" y="39129"/>
                    <a:pt x="14875" y="37011"/>
                    <a:pt x="16310" y="34097"/>
                  </a:cubicBezTo>
                  <a:lnTo>
                    <a:pt x="16663" y="33347"/>
                  </a:lnTo>
                  <a:cubicBezTo>
                    <a:pt x="19024" y="28536"/>
                    <a:pt x="20878" y="24740"/>
                    <a:pt x="28956" y="22445"/>
                  </a:cubicBezTo>
                  <a:cubicBezTo>
                    <a:pt x="31273" y="21805"/>
                    <a:pt x="32818" y="20679"/>
                    <a:pt x="33568" y="19090"/>
                  </a:cubicBezTo>
                  <a:cubicBezTo>
                    <a:pt x="34760" y="16530"/>
                    <a:pt x="33480" y="13529"/>
                    <a:pt x="33458" y="13507"/>
                  </a:cubicBezTo>
                  <a:cubicBezTo>
                    <a:pt x="33325" y="13198"/>
                    <a:pt x="33458" y="12845"/>
                    <a:pt x="33767" y="12690"/>
                  </a:cubicBezTo>
                  <a:cubicBezTo>
                    <a:pt x="34076" y="12558"/>
                    <a:pt x="34429" y="12690"/>
                    <a:pt x="34583" y="12999"/>
                  </a:cubicBezTo>
                  <a:cubicBezTo>
                    <a:pt x="34627" y="13154"/>
                    <a:pt x="36106" y="16530"/>
                    <a:pt x="34672" y="19598"/>
                  </a:cubicBezTo>
                  <a:cubicBezTo>
                    <a:pt x="33767" y="21518"/>
                    <a:pt x="31957" y="22886"/>
                    <a:pt x="29287" y="23637"/>
                  </a:cubicBezTo>
                  <a:cubicBezTo>
                    <a:pt x="21739" y="25755"/>
                    <a:pt x="20062" y="29154"/>
                    <a:pt x="17766" y="33877"/>
                  </a:cubicBezTo>
                  <a:lnTo>
                    <a:pt x="17391" y="34649"/>
                  </a:lnTo>
                  <a:cubicBezTo>
                    <a:pt x="15979" y="37540"/>
                    <a:pt x="11344" y="39725"/>
                    <a:pt x="7195" y="397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6"/>
            <p:cNvSpPr/>
            <p:nvPr/>
          </p:nvSpPr>
          <p:spPr>
            <a:xfrm>
              <a:off x="2513400" y="1440350"/>
              <a:ext cx="124725" cy="242225"/>
            </a:xfrm>
            <a:custGeom>
              <a:rect b="b" l="l" r="r" t="t"/>
              <a:pathLst>
                <a:path extrusionOk="0" h="9689" w="4989">
                  <a:moveTo>
                    <a:pt x="4238" y="9689"/>
                  </a:moveTo>
                  <a:cubicBezTo>
                    <a:pt x="4194" y="9667"/>
                    <a:pt x="1" y="6290"/>
                    <a:pt x="3002" y="0"/>
                  </a:cubicBezTo>
                  <a:lnTo>
                    <a:pt x="4106" y="530"/>
                  </a:lnTo>
                  <a:cubicBezTo>
                    <a:pt x="1546" y="5915"/>
                    <a:pt x="4856" y="8608"/>
                    <a:pt x="4989" y="8740"/>
                  </a:cubicBezTo>
                  <a:close/>
                </a:path>
              </a:pathLst>
            </a:custGeom>
            <a:solidFill>
              <a:srgbClr val="E9B3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6"/>
            <p:cNvSpPr/>
            <p:nvPr/>
          </p:nvSpPr>
          <p:spPr>
            <a:xfrm>
              <a:off x="3756475" y="504600"/>
              <a:ext cx="414925" cy="206925"/>
            </a:xfrm>
            <a:custGeom>
              <a:rect b="b" l="l" r="r" t="t"/>
              <a:pathLst>
                <a:path extrusionOk="0" h="8277" w="16597">
                  <a:moveTo>
                    <a:pt x="15956" y="8277"/>
                  </a:moveTo>
                  <a:cubicBezTo>
                    <a:pt x="15647" y="8277"/>
                    <a:pt x="15383" y="8034"/>
                    <a:pt x="15361" y="7725"/>
                  </a:cubicBezTo>
                  <a:cubicBezTo>
                    <a:pt x="15294" y="7063"/>
                    <a:pt x="14544" y="1236"/>
                    <a:pt x="8320" y="1236"/>
                  </a:cubicBezTo>
                  <a:cubicBezTo>
                    <a:pt x="3333" y="1236"/>
                    <a:pt x="1347" y="5981"/>
                    <a:pt x="1258" y="6180"/>
                  </a:cubicBezTo>
                  <a:cubicBezTo>
                    <a:pt x="1126" y="6489"/>
                    <a:pt x="773" y="6643"/>
                    <a:pt x="464" y="6511"/>
                  </a:cubicBezTo>
                  <a:cubicBezTo>
                    <a:pt x="133" y="6379"/>
                    <a:pt x="0" y="6026"/>
                    <a:pt x="111" y="5717"/>
                  </a:cubicBezTo>
                  <a:cubicBezTo>
                    <a:pt x="199" y="5474"/>
                    <a:pt x="2472" y="1"/>
                    <a:pt x="8320" y="1"/>
                  </a:cubicBezTo>
                  <a:cubicBezTo>
                    <a:pt x="14169" y="1"/>
                    <a:pt x="16310" y="4790"/>
                    <a:pt x="16574" y="7592"/>
                  </a:cubicBezTo>
                  <a:cubicBezTo>
                    <a:pt x="16596" y="7946"/>
                    <a:pt x="16354" y="8233"/>
                    <a:pt x="16023" y="8277"/>
                  </a:cubicBezTo>
                  <a:cubicBezTo>
                    <a:pt x="16001" y="8277"/>
                    <a:pt x="15979" y="8277"/>
                    <a:pt x="15956" y="827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6"/>
            <p:cNvSpPr/>
            <p:nvPr/>
          </p:nvSpPr>
          <p:spPr>
            <a:xfrm>
              <a:off x="4080900" y="436750"/>
              <a:ext cx="393950" cy="186500"/>
            </a:xfrm>
            <a:custGeom>
              <a:rect b="b" l="l" r="r" t="t"/>
              <a:pathLst>
                <a:path extrusionOk="0" h="7460" w="15758">
                  <a:moveTo>
                    <a:pt x="15096" y="7460"/>
                  </a:moveTo>
                  <a:cubicBezTo>
                    <a:pt x="14919" y="7460"/>
                    <a:pt x="14765" y="7393"/>
                    <a:pt x="14632" y="7283"/>
                  </a:cubicBezTo>
                  <a:cubicBezTo>
                    <a:pt x="7857" y="0"/>
                    <a:pt x="1368" y="5584"/>
                    <a:pt x="1104" y="5826"/>
                  </a:cubicBezTo>
                  <a:cubicBezTo>
                    <a:pt x="839" y="6047"/>
                    <a:pt x="464" y="6025"/>
                    <a:pt x="221" y="5782"/>
                  </a:cubicBezTo>
                  <a:cubicBezTo>
                    <a:pt x="0" y="5517"/>
                    <a:pt x="22" y="5142"/>
                    <a:pt x="287" y="4922"/>
                  </a:cubicBezTo>
                  <a:cubicBezTo>
                    <a:pt x="353" y="4855"/>
                    <a:pt x="2207" y="3222"/>
                    <a:pt x="5010" y="2582"/>
                  </a:cubicBezTo>
                  <a:cubicBezTo>
                    <a:pt x="7636" y="2008"/>
                    <a:pt x="11564" y="2185"/>
                    <a:pt x="15537" y="6444"/>
                  </a:cubicBezTo>
                  <a:cubicBezTo>
                    <a:pt x="15758" y="6687"/>
                    <a:pt x="15758" y="7062"/>
                    <a:pt x="15515" y="7305"/>
                  </a:cubicBezTo>
                  <a:cubicBezTo>
                    <a:pt x="15382" y="7415"/>
                    <a:pt x="15228" y="7460"/>
                    <a:pt x="15096" y="7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6"/>
            <p:cNvSpPr/>
            <p:nvPr/>
          </p:nvSpPr>
          <p:spPr>
            <a:xfrm>
              <a:off x="3688050" y="565850"/>
              <a:ext cx="1044475" cy="476175"/>
            </a:xfrm>
            <a:custGeom>
              <a:rect b="b" l="l" r="r" t="t"/>
              <a:pathLst>
                <a:path extrusionOk="0" h="19047" w="41779">
                  <a:moveTo>
                    <a:pt x="1700" y="19046"/>
                  </a:moveTo>
                  <a:cubicBezTo>
                    <a:pt x="1457" y="19046"/>
                    <a:pt x="1214" y="18892"/>
                    <a:pt x="1126" y="18627"/>
                  </a:cubicBezTo>
                  <a:cubicBezTo>
                    <a:pt x="729" y="17501"/>
                    <a:pt x="1" y="14610"/>
                    <a:pt x="1391" y="12249"/>
                  </a:cubicBezTo>
                  <a:cubicBezTo>
                    <a:pt x="2340" y="10704"/>
                    <a:pt x="3995" y="9711"/>
                    <a:pt x="6335" y="9336"/>
                  </a:cubicBezTo>
                  <a:cubicBezTo>
                    <a:pt x="9733" y="8762"/>
                    <a:pt x="11609" y="11123"/>
                    <a:pt x="13264" y="13198"/>
                  </a:cubicBezTo>
                  <a:cubicBezTo>
                    <a:pt x="14677" y="15008"/>
                    <a:pt x="15935" y="16552"/>
                    <a:pt x="17899" y="16442"/>
                  </a:cubicBezTo>
                  <a:cubicBezTo>
                    <a:pt x="19687" y="16354"/>
                    <a:pt x="21099" y="15405"/>
                    <a:pt x="22048" y="13617"/>
                  </a:cubicBezTo>
                  <a:cubicBezTo>
                    <a:pt x="22798" y="12249"/>
                    <a:pt x="22997" y="10903"/>
                    <a:pt x="22997" y="10881"/>
                  </a:cubicBezTo>
                  <a:cubicBezTo>
                    <a:pt x="23019" y="10594"/>
                    <a:pt x="23262" y="10373"/>
                    <a:pt x="23571" y="10351"/>
                  </a:cubicBezTo>
                  <a:cubicBezTo>
                    <a:pt x="23858" y="10329"/>
                    <a:pt x="24123" y="10527"/>
                    <a:pt x="24189" y="10814"/>
                  </a:cubicBezTo>
                  <a:cubicBezTo>
                    <a:pt x="25270" y="14985"/>
                    <a:pt x="28536" y="16795"/>
                    <a:pt x="31229" y="17060"/>
                  </a:cubicBezTo>
                  <a:cubicBezTo>
                    <a:pt x="34385" y="17391"/>
                    <a:pt x="37210" y="15912"/>
                    <a:pt x="38578" y="13176"/>
                  </a:cubicBezTo>
                  <a:cubicBezTo>
                    <a:pt x="40277" y="9755"/>
                    <a:pt x="40498" y="6489"/>
                    <a:pt x="39196" y="4171"/>
                  </a:cubicBezTo>
                  <a:cubicBezTo>
                    <a:pt x="38247" y="2494"/>
                    <a:pt x="36570" y="1523"/>
                    <a:pt x="34341" y="1369"/>
                  </a:cubicBezTo>
                  <a:cubicBezTo>
                    <a:pt x="32972" y="1258"/>
                    <a:pt x="31869" y="1589"/>
                    <a:pt x="31074" y="2384"/>
                  </a:cubicBezTo>
                  <a:cubicBezTo>
                    <a:pt x="29441" y="3995"/>
                    <a:pt x="29596" y="7040"/>
                    <a:pt x="29596" y="7063"/>
                  </a:cubicBezTo>
                  <a:cubicBezTo>
                    <a:pt x="29618" y="7394"/>
                    <a:pt x="29375" y="7703"/>
                    <a:pt x="29022" y="7703"/>
                  </a:cubicBezTo>
                  <a:cubicBezTo>
                    <a:pt x="28691" y="7725"/>
                    <a:pt x="28404" y="7482"/>
                    <a:pt x="28382" y="7129"/>
                  </a:cubicBezTo>
                  <a:cubicBezTo>
                    <a:pt x="28382" y="6996"/>
                    <a:pt x="28183" y="3531"/>
                    <a:pt x="30214" y="1501"/>
                  </a:cubicBezTo>
                  <a:cubicBezTo>
                    <a:pt x="31273" y="464"/>
                    <a:pt x="32685" y="0"/>
                    <a:pt x="34451" y="133"/>
                  </a:cubicBezTo>
                  <a:cubicBezTo>
                    <a:pt x="37055" y="331"/>
                    <a:pt x="39108" y="1545"/>
                    <a:pt x="40255" y="3576"/>
                  </a:cubicBezTo>
                  <a:cubicBezTo>
                    <a:pt x="41778" y="6224"/>
                    <a:pt x="41557" y="9932"/>
                    <a:pt x="39659" y="13728"/>
                  </a:cubicBezTo>
                  <a:cubicBezTo>
                    <a:pt x="38070" y="16928"/>
                    <a:pt x="34782" y="18671"/>
                    <a:pt x="31119" y="18296"/>
                  </a:cubicBezTo>
                  <a:cubicBezTo>
                    <a:pt x="27808" y="17943"/>
                    <a:pt x="25094" y="15957"/>
                    <a:pt x="23681" y="12977"/>
                  </a:cubicBezTo>
                  <a:cubicBezTo>
                    <a:pt x="22953" y="14875"/>
                    <a:pt x="21364" y="17501"/>
                    <a:pt x="17965" y="17678"/>
                  </a:cubicBezTo>
                  <a:cubicBezTo>
                    <a:pt x="15339" y="17810"/>
                    <a:pt x="13794" y="15868"/>
                    <a:pt x="12293" y="13970"/>
                  </a:cubicBezTo>
                  <a:cubicBezTo>
                    <a:pt x="10704" y="11984"/>
                    <a:pt x="9226" y="10108"/>
                    <a:pt x="6533" y="10550"/>
                  </a:cubicBezTo>
                  <a:cubicBezTo>
                    <a:pt x="4547" y="10858"/>
                    <a:pt x="3179" y="11653"/>
                    <a:pt x="2450" y="12889"/>
                  </a:cubicBezTo>
                  <a:cubicBezTo>
                    <a:pt x="1303" y="14809"/>
                    <a:pt x="1943" y="17259"/>
                    <a:pt x="2274" y="18230"/>
                  </a:cubicBezTo>
                  <a:cubicBezTo>
                    <a:pt x="2384" y="18561"/>
                    <a:pt x="2230" y="18914"/>
                    <a:pt x="1899" y="19024"/>
                  </a:cubicBezTo>
                  <a:cubicBezTo>
                    <a:pt x="1832" y="19046"/>
                    <a:pt x="1766" y="19046"/>
                    <a:pt x="1700" y="190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6"/>
            <p:cNvSpPr/>
            <p:nvPr/>
          </p:nvSpPr>
          <p:spPr>
            <a:xfrm>
              <a:off x="3496050" y="826275"/>
              <a:ext cx="434800" cy="344300"/>
            </a:xfrm>
            <a:custGeom>
              <a:rect b="b" l="l" r="r" t="t"/>
              <a:pathLst>
                <a:path extrusionOk="0" h="13772" w="17392">
                  <a:moveTo>
                    <a:pt x="9667" y="13771"/>
                  </a:moveTo>
                  <a:cubicBezTo>
                    <a:pt x="8850" y="13771"/>
                    <a:pt x="7945" y="13683"/>
                    <a:pt x="6952" y="13507"/>
                  </a:cubicBezTo>
                  <a:cubicBezTo>
                    <a:pt x="3819" y="12933"/>
                    <a:pt x="1656" y="10483"/>
                    <a:pt x="707" y="6422"/>
                  </a:cubicBezTo>
                  <a:cubicBezTo>
                    <a:pt x="1" y="3465"/>
                    <a:pt x="199" y="706"/>
                    <a:pt x="199" y="596"/>
                  </a:cubicBezTo>
                  <a:cubicBezTo>
                    <a:pt x="221" y="243"/>
                    <a:pt x="508" y="0"/>
                    <a:pt x="861" y="22"/>
                  </a:cubicBezTo>
                  <a:cubicBezTo>
                    <a:pt x="1192" y="44"/>
                    <a:pt x="1435" y="331"/>
                    <a:pt x="1413" y="662"/>
                  </a:cubicBezTo>
                  <a:cubicBezTo>
                    <a:pt x="1413" y="773"/>
                    <a:pt x="773" y="11123"/>
                    <a:pt x="7195" y="12293"/>
                  </a:cubicBezTo>
                  <a:cubicBezTo>
                    <a:pt x="13728" y="13485"/>
                    <a:pt x="16133" y="9711"/>
                    <a:pt x="16155" y="9667"/>
                  </a:cubicBezTo>
                  <a:cubicBezTo>
                    <a:pt x="16332" y="9380"/>
                    <a:pt x="16729" y="9291"/>
                    <a:pt x="17016" y="9468"/>
                  </a:cubicBezTo>
                  <a:cubicBezTo>
                    <a:pt x="17303" y="9644"/>
                    <a:pt x="17391" y="10020"/>
                    <a:pt x="17215" y="10307"/>
                  </a:cubicBezTo>
                  <a:cubicBezTo>
                    <a:pt x="17104" y="10461"/>
                    <a:pt x="15030" y="13771"/>
                    <a:pt x="9667" y="137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6"/>
            <p:cNvSpPr/>
            <p:nvPr/>
          </p:nvSpPr>
          <p:spPr>
            <a:xfrm>
              <a:off x="3843100" y="952050"/>
              <a:ext cx="670375" cy="230100"/>
            </a:xfrm>
            <a:custGeom>
              <a:rect b="b" l="l" r="r" t="t"/>
              <a:pathLst>
                <a:path extrusionOk="0" h="9204" w="26815">
                  <a:moveTo>
                    <a:pt x="13286" y="9049"/>
                  </a:moveTo>
                  <a:cubicBezTo>
                    <a:pt x="12182" y="9049"/>
                    <a:pt x="10947" y="8939"/>
                    <a:pt x="9578" y="8718"/>
                  </a:cubicBezTo>
                  <a:cubicBezTo>
                    <a:pt x="5297" y="8012"/>
                    <a:pt x="2935" y="5916"/>
                    <a:pt x="1700" y="4260"/>
                  </a:cubicBezTo>
                  <a:cubicBezTo>
                    <a:pt x="375" y="2473"/>
                    <a:pt x="66" y="840"/>
                    <a:pt x="44" y="773"/>
                  </a:cubicBezTo>
                  <a:cubicBezTo>
                    <a:pt x="0" y="442"/>
                    <a:pt x="221" y="111"/>
                    <a:pt x="552" y="67"/>
                  </a:cubicBezTo>
                  <a:cubicBezTo>
                    <a:pt x="883" y="1"/>
                    <a:pt x="1192" y="222"/>
                    <a:pt x="1258" y="553"/>
                  </a:cubicBezTo>
                  <a:cubicBezTo>
                    <a:pt x="1302" y="795"/>
                    <a:pt x="2428" y="6313"/>
                    <a:pt x="9777" y="7505"/>
                  </a:cubicBezTo>
                  <a:cubicBezTo>
                    <a:pt x="17192" y="8740"/>
                    <a:pt x="20194" y="5849"/>
                    <a:pt x="20216" y="5805"/>
                  </a:cubicBezTo>
                  <a:cubicBezTo>
                    <a:pt x="20348" y="5695"/>
                    <a:pt x="20503" y="5629"/>
                    <a:pt x="20679" y="5629"/>
                  </a:cubicBezTo>
                  <a:cubicBezTo>
                    <a:pt x="20856" y="5651"/>
                    <a:pt x="21032" y="5717"/>
                    <a:pt x="21143" y="5849"/>
                  </a:cubicBezTo>
                  <a:cubicBezTo>
                    <a:pt x="21209" y="5938"/>
                    <a:pt x="22952" y="8034"/>
                    <a:pt x="26042" y="7505"/>
                  </a:cubicBezTo>
                  <a:cubicBezTo>
                    <a:pt x="26373" y="7460"/>
                    <a:pt x="26704" y="7681"/>
                    <a:pt x="26748" y="8012"/>
                  </a:cubicBezTo>
                  <a:cubicBezTo>
                    <a:pt x="26815" y="8343"/>
                    <a:pt x="26594" y="8652"/>
                    <a:pt x="26241" y="8718"/>
                  </a:cubicBezTo>
                  <a:cubicBezTo>
                    <a:pt x="23350" y="9204"/>
                    <a:pt x="21430" y="7836"/>
                    <a:pt x="20613" y="7085"/>
                  </a:cubicBezTo>
                  <a:cubicBezTo>
                    <a:pt x="19686" y="7747"/>
                    <a:pt x="17391" y="9049"/>
                    <a:pt x="13308" y="9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6"/>
            <p:cNvSpPr/>
            <p:nvPr/>
          </p:nvSpPr>
          <p:spPr>
            <a:xfrm>
              <a:off x="4431250" y="976900"/>
              <a:ext cx="520300" cy="393950"/>
            </a:xfrm>
            <a:custGeom>
              <a:rect b="b" l="l" r="r" t="t"/>
              <a:pathLst>
                <a:path extrusionOk="0" h="15758" w="20812">
                  <a:moveTo>
                    <a:pt x="12072" y="15758"/>
                  </a:moveTo>
                  <a:cubicBezTo>
                    <a:pt x="8232" y="15758"/>
                    <a:pt x="4922" y="14102"/>
                    <a:pt x="3377" y="11388"/>
                  </a:cubicBezTo>
                  <a:cubicBezTo>
                    <a:pt x="0" y="5473"/>
                    <a:pt x="4966" y="309"/>
                    <a:pt x="5010" y="265"/>
                  </a:cubicBezTo>
                  <a:cubicBezTo>
                    <a:pt x="5253" y="22"/>
                    <a:pt x="5628" y="0"/>
                    <a:pt x="5871" y="243"/>
                  </a:cubicBezTo>
                  <a:cubicBezTo>
                    <a:pt x="6113" y="486"/>
                    <a:pt x="6113" y="861"/>
                    <a:pt x="5871" y="1104"/>
                  </a:cubicBezTo>
                  <a:cubicBezTo>
                    <a:pt x="5694" y="1302"/>
                    <a:pt x="1545" y="5694"/>
                    <a:pt x="4436" y="10770"/>
                  </a:cubicBezTo>
                  <a:cubicBezTo>
                    <a:pt x="6069" y="13661"/>
                    <a:pt x="9645" y="14610"/>
                    <a:pt x="12425" y="14522"/>
                  </a:cubicBezTo>
                  <a:cubicBezTo>
                    <a:pt x="15758" y="14411"/>
                    <a:pt x="18494" y="12999"/>
                    <a:pt x="19576" y="10814"/>
                  </a:cubicBezTo>
                  <a:cubicBezTo>
                    <a:pt x="19730" y="10505"/>
                    <a:pt x="20083" y="10373"/>
                    <a:pt x="20392" y="10527"/>
                  </a:cubicBezTo>
                  <a:cubicBezTo>
                    <a:pt x="20701" y="10682"/>
                    <a:pt x="20812" y="11057"/>
                    <a:pt x="20679" y="11344"/>
                  </a:cubicBezTo>
                  <a:cubicBezTo>
                    <a:pt x="19399" y="13948"/>
                    <a:pt x="16243" y="15625"/>
                    <a:pt x="12469" y="15736"/>
                  </a:cubicBezTo>
                  <a:cubicBezTo>
                    <a:pt x="12337" y="15736"/>
                    <a:pt x="12205" y="15758"/>
                    <a:pt x="12050" y="157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6"/>
            <p:cNvSpPr/>
            <p:nvPr/>
          </p:nvSpPr>
          <p:spPr>
            <a:xfrm>
              <a:off x="4313725" y="1176625"/>
              <a:ext cx="208025" cy="249400"/>
            </a:xfrm>
            <a:custGeom>
              <a:rect b="b" l="l" r="r" t="t"/>
              <a:pathLst>
                <a:path extrusionOk="0" h="9976" w="8321">
                  <a:moveTo>
                    <a:pt x="1236" y="9976"/>
                  </a:moveTo>
                  <a:cubicBezTo>
                    <a:pt x="949" y="9976"/>
                    <a:pt x="707" y="9799"/>
                    <a:pt x="640" y="9512"/>
                  </a:cubicBezTo>
                  <a:cubicBezTo>
                    <a:pt x="0" y="7107"/>
                    <a:pt x="243" y="5054"/>
                    <a:pt x="1369" y="3421"/>
                  </a:cubicBezTo>
                  <a:cubicBezTo>
                    <a:pt x="3377" y="508"/>
                    <a:pt x="7438" y="44"/>
                    <a:pt x="7592" y="22"/>
                  </a:cubicBezTo>
                  <a:cubicBezTo>
                    <a:pt x="7945" y="0"/>
                    <a:pt x="8232" y="243"/>
                    <a:pt x="8276" y="574"/>
                  </a:cubicBezTo>
                  <a:cubicBezTo>
                    <a:pt x="8321" y="905"/>
                    <a:pt x="8078" y="1214"/>
                    <a:pt x="7725" y="1258"/>
                  </a:cubicBezTo>
                  <a:lnTo>
                    <a:pt x="7725" y="1258"/>
                  </a:lnTo>
                  <a:cubicBezTo>
                    <a:pt x="7703" y="1258"/>
                    <a:pt x="4061" y="1678"/>
                    <a:pt x="2384" y="4127"/>
                  </a:cubicBezTo>
                  <a:cubicBezTo>
                    <a:pt x="1457" y="5451"/>
                    <a:pt x="1280" y="7151"/>
                    <a:pt x="1810" y="9203"/>
                  </a:cubicBezTo>
                  <a:cubicBezTo>
                    <a:pt x="1898" y="9534"/>
                    <a:pt x="1700" y="9865"/>
                    <a:pt x="1391" y="9954"/>
                  </a:cubicBezTo>
                  <a:cubicBezTo>
                    <a:pt x="1325" y="9954"/>
                    <a:pt x="1280" y="9976"/>
                    <a:pt x="1214" y="99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6"/>
            <p:cNvSpPr/>
            <p:nvPr/>
          </p:nvSpPr>
          <p:spPr>
            <a:xfrm>
              <a:off x="4598425" y="624875"/>
              <a:ext cx="331600" cy="547900"/>
            </a:xfrm>
            <a:custGeom>
              <a:rect b="b" l="l" r="r" t="t"/>
              <a:pathLst>
                <a:path extrusionOk="0" h="21916" w="13264">
                  <a:moveTo>
                    <a:pt x="3487" y="21916"/>
                  </a:moveTo>
                  <a:cubicBezTo>
                    <a:pt x="1126" y="21916"/>
                    <a:pt x="552" y="20172"/>
                    <a:pt x="442" y="19554"/>
                  </a:cubicBezTo>
                  <a:cubicBezTo>
                    <a:pt x="0" y="17347"/>
                    <a:pt x="1589" y="14191"/>
                    <a:pt x="4105" y="13662"/>
                  </a:cubicBezTo>
                  <a:cubicBezTo>
                    <a:pt x="4436" y="13596"/>
                    <a:pt x="4767" y="13816"/>
                    <a:pt x="4833" y="14147"/>
                  </a:cubicBezTo>
                  <a:cubicBezTo>
                    <a:pt x="4900" y="14478"/>
                    <a:pt x="4701" y="14787"/>
                    <a:pt x="4370" y="14876"/>
                  </a:cubicBezTo>
                  <a:cubicBezTo>
                    <a:pt x="2582" y="15251"/>
                    <a:pt x="1302" y="17700"/>
                    <a:pt x="1633" y="19312"/>
                  </a:cubicBezTo>
                  <a:cubicBezTo>
                    <a:pt x="1942" y="20768"/>
                    <a:pt x="3311" y="20812"/>
                    <a:pt x="4392" y="20614"/>
                  </a:cubicBezTo>
                  <a:cubicBezTo>
                    <a:pt x="7195" y="20062"/>
                    <a:pt x="9821" y="15560"/>
                    <a:pt x="10969" y="11389"/>
                  </a:cubicBezTo>
                  <a:cubicBezTo>
                    <a:pt x="11918" y="7946"/>
                    <a:pt x="11829" y="5077"/>
                    <a:pt x="10704" y="4084"/>
                  </a:cubicBezTo>
                  <a:cubicBezTo>
                    <a:pt x="7813" y="1501"/>
                    <a:pt x="4326" y="3311"/>
                    <a:pt x="4193" y="3399"/>
                  </a:cubicBezTo>
                  <a:cubicBezTo>
                    <a:pt x="3884" y="3554"/>
                    <a:pt x="3509" y="3444"/>
                    <a:pt x="3355" y="3135"/>
                  </a:cubicBezTo>
                  <a:cubicBezTo>
                    <a:pt x="3200" y="2848"/>
                    <a:pt x="3311" y="2473"/>
                    <a:pt x="3598" y="2318"/>
                  </a:cubicBezTo>
                  <a:cubicBezTo>
                    <a:pt x="3642" y="2296"/>
                    <a:pt x="7989" y="1"/>
                    <a:pt x="11543" y="3157"/>
                  </a:cubicBezTo>
                  <a:cubicBezTo>
                    <a:pt x="13021" y="4503"/>
                    <a:pt x="13264" y="7703"/>
                    <a:pt x="12160" y="11720"/>
                  </a:cubicBezTo>
                  <a:cubicBezTo>
                    <a:pt x="10947" y="16111"/>
                    <a:pt x="8078" y="21143"/>
                    <a:pt x="4635" y="21805"/>
                  </a:cubicBezTo>
                  <a:cubicBezTo>
                    <a:pt x="4215" y="21894"/>
                    <a:pt x="3840" y="21916"/>
                    <a:pt x="3509" y="219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6"/>
            <p:cNvSpPr/>
            <p:nvPr/>
          </p:nvSpPr>
          <p:spPr>
            <a:xfrm>
              <a:off x="4598975" y="767775"/>
              <a:ext cx="680850" cy="1035100"/>
            </a:xfrm>
            <a:custGeom>
              <a:rect b="b" l="l" r="r" t="t"/>
              <a:pathLst>
                <a:path extrusionOk="0" h="41404" w="27234">
                  <a:moveTo>
                    <a:pt x="5496" y="41403"/>
                  </a:moveTo>
                  <a:cubicBezTo>
                    <a:pt x="3399" y="41403"/>
                    <a:pt x="1523" y="41006"/>
                    <a:pt x="353" y="40211"/>
                  </a:cubicBezTo>
                  <a:cubicBezTo>
                    <a:pt x="66" y="40013"/>
                    <a:pt x="0" y="39638"/>
                    <a:pt x="199" y="39351"/>
                  </a:cubicBezTo>
                  <a:cubicBezTo>
                    <a:pt x="375" y="39064"/>
                    <a:pt x="773" y="38998"/>
                    <a:pt x="1038" y="39196"/>
                  </a:cubicBezTo>
                  <a:cubicBezTo>
                    <a:pt x="2803" y="40388"/>
                    <a:pt x="7349" y="40631"/>
                    <a:pt x="11322" y="39130"/>
                  </a:cubicBezTo>
                  <a:cubicBezTo>
                    <a:pt x="13087" y="38446"/>
                    <a:pt x="16155" y="36835"/>
                    <a:pt x="16950" y="33635"/>
                  </a:cubicBezTo>
                  <a:cubicBezTo>
                    <a:pt x="18583" y="27014"/>
                    <a:pt x="19841" y="23549"/>
                    <a:pt x="23416" y="19157"/>
                  </a:cubicBezTo>
                  <a:cubicBezTo>
                    <a:pt x="25159" y="17016"/>
                    <a:pt x="25976" y="14655"/>
                    <a:pt x="25755" y="12536"/>
                  </a:cubicBezTo>
                  <a:cubicBezTo>
                    <a:pt x="25579" y="10925"/>
                    <a:pt x="24806" y="9535"/>
                    <a:pt x="23504" y="8520"/>
                  </a:cubicBezTo>
                  <a:cubicBezTo>
                    <a:pt x="20525" y="6136"/>
                    <a:pt x="16861" y="7990"/>
                    <a:pt x="16707" y="8056"/>
                  </a:cubicBezTo>
                  <a:cubicBezTo>
                    <a:pt x="16486" y="8166"/>
                    <a:pt x="16221" y="8144"/>
                    <a:pt x="16045" y="7990"/>
                  </a:cubicBezTo>
                  <a:cubicBezTo>
                    <a:pt x="15846" y="7835"/>
                    <a:pt x="15758" y="7593"/>
                    <a:pt x="15846" y="7350"/>
                  </a:cubicBezTo>
                  <a:cubicBezTo>
                    <a:pt x="16420" y="5231"/>
                    <a:pt x="16310" y="3642"/>
                    <a:pt x="15493" y="2627"/>
                  </a:cubicBezTo>
                  <a:cubicBezTo>
                    <a:pt x="14367" y="1237"/>
                    <a:pt x="12271" y="1347"/>
                    <a:pt x="12249" y="1347"/>
                  </a:cubicBezTo>
                  <a:cubicBezTo>
                    <a:pt x="11896" y="1369"/>
                    <a:pt x="11631" y="1104"/>
                    <a:pt x="11609" y="773"/>
                  </a:cubicBezTo>
                  <a:cubicBezTo>
                    <a:pt x="11587" y="442"/>
                    <a:pt x="11852" y="133"/>
                    <a:pt x="12183" y="133"/>
                  </a:cubicBezTo>
                  <a:cubicBezTo>
                    <a:pt x="12293" y="111"/>
                    <a:pt x="14941" y="1"/>
                    <a:pt x="16442" y="1877"/>
                  </a:cubicBezTo>
                  <a:cubicBezTo>
                    <a:pt x="17347" y="2980"/>
                    <a:pt x="17634" y="4547"/>
                    <a:pt x="17281" y="6511"/>
                  </a:cubicBezTo>
                  <a:cubicBezTo>
                    <a:pt x="18848" y="6026"/>
                    <a:pt x="21739" y="5540"/>
                    <a:pt x="24277" y="7549"/>
                  </a:cubicBezTo>
                  <a:cubicBezTo>
                    <a:pt x="25821" y="8784"/>
                    <a:pt x="26748" y="10462"/>
                    <a:pt x="26969" y="12404"/>
                  </a:cubicBezTo>
                  <a:cubicBezTo>
                    <a:pt x="27234" y="14854"/>
                    <a:pt x="26307" y="17524"/>
                    <a:pt x="24365" y="19907"/>
                  </a:cubicBezTo>
                  <a:cubicBezTo>
                    <a:pt x="20988" y="24079"/>
                    <a:pt x="19797" y="27190"/>
                    <a:pt x="18141" y="33922"/>
                  </a:cubicBezTo>
                  <a:cubicBezTo>
                    <a:pt x="17457" y="36702"/>
                    <a:pt x="15184" y="38953"/>
                    <a:pt x="11763" y="40256"/>
                  </a:cubicBezTo>
                  <a:cubicBezTo>
                    <a:pt x="9755" y="41028"/>
                    <a:pt x="7526" y="41403"/>
                    <a:pt x="5496" y="414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6"/>
            <p:cNvSpPr/>
            <p:nvPr/>
          </p:nvSpPr>
          <p:spPr>
            <a:xfrm>
              <a:off x="4776075" y="1048075"/>
              <a:ext cx="343200" cy="223475"/>
            </a:xfrm>
            <a:custGeom>
              <a:rect b="b" l="l" r="r" t="t"/>
              <a:pathLst>
                <a:path extrusionOk="0" h="8939" w="13728">
                  <a:moveTo>
                    <a:pt x="7659" y="8938"/>
                  </a:moveTo>
                  <a:cubicBezTo>
                    <a:pt x="7570" y="8938"/>
                    <a:pt x="7482" y="8938"/>
                    <a:pt x="7394" y="8938"/>
                  </a:cubicBezTo>
                  <a:cubicBezTo>
                    <a:pt x="1192" y="8740"/>
                    <a:pt x="67" y="2295"/>
                    <a:pt x="45" y="2229"/>
                  </a:cubicBezTo>
                  <a:cubicBezTo>
                    <a:pt x="1" y="1898"/>
                    <a:pt x="221" y="1589"/>
                    <a:pt x="552" y="1523"/>
                  </a:cubicBezTo>
                  <a:cubicBezTo>
                    <a:pt x="883" y="1479"/>
                    <a:pt x="1192" y="1699"/>
                    <a:pt x="1259" y="2030"/>
                  </a:cubicBezTo>
                  <a:cubicBezTo>
                    <a:pt x="1303" y="2251"/>
                    <a:pt x="2252" y="7548"/>
                    <a:pt x="7438" y="7702"/>
                  </a:cubicBezTo>
                  <a:cubicBezTo>
                    <a:pt x="10925" y="7813"/>
                    <a:pt x="11830" y="5385"/>
                    <a:pt x="12028" y="4657"/>
                  </a:cubicBezTo>
                  <a:cubicBezTo>
                    <a:pt x="12404" y="3200"/>
                    <a:pt x="11962" y="1744"/>
                    <a:pt x="11013" y="1258"/>
                  </a:cubicBezTo>
                  <a:cubicBezTo>
                    <a:pt x="10726" y="1081"/>
                    <a:pt x="10616" y="728"/>
                    <a:pt x="10770" y="419"/>
                  </a:cubicBezTo>
                  <a:cubicBezTo>
                    <a:pt x="10925" y="110"/>
                    <a:pt x="11300" y="0"/>
                    <a:pt x="11587" y="155"/>
                  </a:cubicBezTo>
                  <a:cubicBezTo>
                    <a:pt x="13066" y="927"/>
                    <a:pt x="13728" y="2935"/>
                    <a:pt x="13198" y="4966"/>
                  </a:cubicBezTo>
                  <a:cubicBezTo>
                    <a:pt x="12690" y="6908"/>
                    <a:pt x="10969" y="8938"/>
                    <a:pt x="7659" y="89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6"/>
            <p:cNvSpPr/>
            <p:nvPr/>
          </p:nvSpPr>
          <p:spPr>
            <a:xfrm>
              <a:off x="5220775" y="1176625"/>
              <a:ext cx="208025" cy="283600"/>
            </a:xfrm>
            <a:custGeom>
              <a:rect b="b" l="l" r="r" t="t"/>
              <a:pathLst>
                <a:path extrusionOk="0" h="11344" w="8321">
                  <a:moveTo>
                    <a:pt x="6997" y="11344"/>
                  </a:moveTo>
                  <a:cubicBezTo>
                    <a:pt x="6952" y="11344"/>
                    <a:pt x="6908" y="11344"/>
                    <a:pt x="6864" y="11322"/>
                  </a:cubicBezTo>
                  <a:cubicBezTo>
                    <a:pt x="6533" y="11256"/>
                    <a:pt x="6312" y="10925"/>
                    <a:pt x="6401" y="10594"/>
                  </a:cubicBezTo>
                  <a:cubicBezTo>
                    <a:pt x="7041" y="7614"/>
                    <a:pt x="6732" y="5297"/>
                    <a:pt x="5474" y="3664"/>
                  </a:cubicBezTo>
                  <a:cubicBezTo>
                    <a:pt x="3708" y="1391"/>
                    <a:pt x="641" y="1258"/>
                    <a:pt x="596" y="1258"/>
                  </a:cubicBezTo>
                  <a:cubicBezTo>
                    <a:pt x="265" y="1236"/>
                    <a:pt x="1" y="949"/>
                    <a:pt x="23" y="618"/>
                  </a:cubicBezTo>
                  <a:cubicBezTo>
                    <a:pt x="23" y="287"/>
                    <a:pt x="309" y="0"/>
                    <a:pt x="641" y="22"/>
                  </a:cubicBezTo>
                  <a:cubicBezTo>
                    <a:pt x="795" y="22"/>
                    <a:pt x="4326" y="199"/>
                    <a:pt x="6445" y="2913"/>
                  </a:cubicBezTo>
                  <a:cubicBezTo>
                    <a:pt x="7946" y="4833"/>
                    <a:pt x="8321" y="7526"/>
                    <a:pt x="7592" y="10858"/>
                  </a:cubicBezTo>
                  <a:cubicBezTo>
                    <a:pt x="7526" y="11145"/>
                    <a:pt x="7283" y="11344"/>
                    <a:pt x="6997" y="113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6"/>
            <p:cNvSpPr/>
            <p:nvPr/>
          </p:nvSpPr>
          <p:spPr>
            <a:xfrm>
              <a:off x="5277050" y="1337725"/>
              <a:ext cx="304025" cy="459625"/>
            </a:xfrm>
            <a:custGeom>
              <a:rect b="b" l="l" r="r" t="t"/>
              <a:pathLst>
                <a:path extrusionOk="0" h="18385" w="12161">
                  <a:moveTo>
                    <a:pt x="9226" y="18362"/>
                  </a:moveTo>
                  <a:cubicBezTo>
                    <a:pt x="9137" y="18362"/>
                    <a:pt x="9049" y="18362"/>
                    <a:pt x="8983" y="18318"/>
                  </a:cubicBezTo>
                  <a:cubicBezTo>
                    <a:pt x="8674" y="18186"/>
                    <a:pt x="8541" y="17811"/>
                    <a:pt x="8674" y="17502"/>
                  </a:cubicBezTo>
                  <a:cubicBezTo>
                    <a:pt x="10793" y="12713"/>
                    <a:pt x="9755" y="8166"/>
                    <a:pt x="5981" y="5937"/>
                  </a:cubicBezTo>
                  <a:cubicBezTo>
                    <a:pt x="1700" y="3399"/>
                    <a:pt x="243" y="1126"/>
                    <a:pt x="199" y="1038"/>
                  </a:cubicBezTo>
                  <a:cubicBezTo>
                    <a:pt x="1" y="751"/>
                    <a:pt x="89" y="376"/>
                    <a:pt x="376" y="177"/>
                  </a:cubicBezTo>
                  <a:cubicBezTo>
                    <a:pt x="663" y="1"/>
                    <a:pt x="1060" y="89"/>
                    <a:pt x="1236" y="376"/>
                  </a:cubicBezTo>
                  <a:lnTo>
                    <a:pt x="1236" y="376"/>
                  </a:lnTo>
                  <a:cubicBezTo>
                    <a:pt x="1236" y="398"/>
                    <a:pt x="2605" y="2516"/>
                    <a:pt x="6599" y="4878"/>
                  </a:cubicBezTo>
                  <a:cubicBezTo>
                    <a:pt x="10881" y="7416"/>
                    <a:pt x="12161" y="12691"/>
                    <a:pt x="9777" y="18009"/>
                  </a:cubicBezTo>
                  <a:cubicBezTo>
                    <a:pt x="9689" y="18230"/>
                    <a:pt x="9468" y="18384"/>
                    <a:pt x="9226" y="183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6"/>
            <p:cNvSpPr/>
            <p:nvPr/>
          </p:nvSpPr>
          <p:spPr>
            <a:xfrm>
              <a:off x="5222425" y="1650000"/>
              <a:ext cx="331625" cy="466800"/>
            </a:xfrm>
            <a:custGeom>
              <a:rect b="b" l="l" r="r" t="t"/>
              <a:pathLst>
                <a:path extrusionOk="0" h="18672" w="13265">
                  <a:moveTo>
                    <a:pt x="4128" y="18672"/>
                  </a:moveTo>
                  <a:cubicBezTo>
                    <a:pt x="3907" y="18672"/>
                    <a:pt x="3686" y="18539"/>
                    <a:pt x="3598" y="18341"/>
                  </a:cubicBezTo>
                  <a:cubicBezTo>
                    <a:pt x="3444" y="18032"/>
                    <a:pt x="3554" y="17656"/>
                    <a:pt x="3863" y="17502"/>
                  </a:cubicBezTo>
                  <a:cubicBezTo>
                    <a:pt x="9027" y="14854"/>
                    <a:pt x="11764" y="11168"/>
                    <a:pt x="11344" y="7394"/>
                  </a:cubicBezTo>
                  <a:cubicBezTo>
                    <a:pt x="11080" y="5011"/>
                    <a:pt x="9491" y="2914"/>
                    <a:pt x="7548" y="2429"/>
                  </a:cubicBezTo>
                  <a:cubicBezTo>
                    <a:pt x="3554" y="1391"/>
                    <a:pt x="1303" y="4878"/>
                    <a:pt x="1215" y="5011"/>
                  </a:cubicBezTo>
                  <a:cubicBezTo>
                    <a:pt x="1038" y="5298"/>
                    <a:pt x="663" y="5386"/>
                    <a:pt x="354" y="5209"/>
                  </a:cubicBezTo>
                  <a:cubicBezTo>
                    <a:pt x="67" y="5033"/>
                    <a:pt x="1" y="4658"/>
                    <a:pt x="177" y="4371"/>
                  </a:cubicBezTo>
                  <a:cubicBezTo>
                    <a:pt x="199" y="4327"/>
                    <a:pt x="2958" y="1"/>
                    <a:pt x="7857" y="1237"/>
                  </a:cubicBezTo>
                  <a:cubicBezTo>
                    <a:pt x="10307" y="1877"/>
                    <a:pt x="12249" y="4349"/>
                    <a:pt x="12580" y="7262"/>
                  </a:cubicBezTo>
                  <a:cubicBezTo>
                    <a:pt x="13264" y="13375"/>
                    <a:pt x="7085" y="17237"/>
                    <a:pt x="4415" y="18605"/>
                  </a:cubicBezTo>
                  <a:cubicBezTo>
                    <a:pt x="4326" y="18650"/>
                    <a:pt x="4238" y="18672"/>
                    <a:pt x="4128" y="18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6"/>
            <p:cNvSpPr/>
            <p:nvPr/>
          </p:nvSpPr>
          <p:spPr>
            <a:xfrm>
              <a:off x="5133600" y="1458000"/>
              <a:ext cx="247750" cy="252725"/>
            </a:xfrm>
            <a:custGeom>
              <a:rect b="b" l="l" r="r" t="t"/>
              <a:pathLst>
                <a:path extrusionOk="0" h="10109" w="9910">
                  <a:moveTo>
                    <a:pt x="8321" y="10109"/>
                  </a:moveTo>
                  <a:cubicBezTo>
                    <a:pt x="8255" y="10109"/>
                    <a:pt x="8188" y="10109"/>
                    <a:pt x="8122" y="10086"/>
                  </a:cubicBezTo>
                  <a:cubicBezTo>
                    <a:pt x="7813" y="9976"/>
                    <a:pt x="7614" y="9645"/>
                    <a:pt x="7725" y="9314"/>
                  </a:cubicBezTo>
                  <a:cubicBezTo>
                    <a:pt x="8608" y="6555"/>
                    <a:pt x="8343" y="4128"/>
                    <a:pt x="7019" y="2671"/>
                  </a:cubicBezTo>
                  <a:cubicBezTo>
                    <a:pt x="6136" y="1678"/>
                    <a:pt x="4922" y="1281"/>
                    <a:pt x="3642" y="1546"/>
                  </a:cubicBezTo>
                  <a:cubicBezTo>
                    <a:pt x="927" y="2097"/>
                    <a:pt x="1457" y="5342"/>
                    <a:pt x="1479" y="5474"/>
                  </a:cubicBezTo>
                  <a:cubicBezTo>
                    <a:pt x="1523" y="5805"/>
                    <a:pt x="1303" y="6114"/>
                    <a:pt x="972" y="6180"/>
                  </a:cubicBezTo>
                  <a:cubicBezTo>
                    <a:pt x="641" y="6224"/>
                    <a:pt x="332" y="6004"/>
                    <a:pt x="265" y="5673"/>
                  </a:cubicBezTo>
                  <a:cubicBezTo>
                    <a:pt x="1" y="4106"/>
                    <a:pt x="310" y="972"/>
                    <a:pt x="3399" y="332"/>
                  </a:cubicBezTo>
                  <a:cubicBezTo>
                    <a:pt x="5077" y="1"/>
                    <a:pt x="6776" y="552"/>
                    <a:pt x="7923" y="1832"/>
                  </a:cubicBezTo>
                  <a:cubicBezTo>
                    <a:pt x="9557" y="3642"/>
                    <a:pt x="9910" y="6511"/>
                    <a:pt x="8895" y="9689"/>
                  </a:cubicBezTo>
                  <a:cubicBezTo>
                    <a:pt x="8806" y="9954"/>
                    <a:pt x="8586" y="10109"/>
                    <a:pt x="8321" y="1010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6"/>
            <p:cNvSpPr/>
            <p:nvPr/>
          </p:nvSpPr>
          <p:spPr>
            <a:xfrm>
              <a:off x="5031525" y="1666000"/>
              <a:ext cx="274250" cy="327225"/>
            </a:xfrm>
            <a:custGeom>
              <a:rect b="b" l="l" r="r" t="t"/>
              <a:pathLst>
                <a:path extrusionOk="0" h="13089" w="10970">
                  <a:moveTo>
                    <a:pt x="8277" y="13088"/>
                  </a:moveTo>
                  <a:cubicBezTo>
                    <a:pt x="8144" y="13088"/>
                    <a:pt x="8034" y="13066"/>
                    <a:pt x="7924" y="12978"/>
                  </a:cubicBezTo>
                  <a:cubicBezTo>
                    <a:pt x="7659" y="12801"/>
                    <a:pt x="7571" y="12426"/>
                    <a:pt x="7747" y="12139"/>
                  </a:cubicBezTo>
                  <a:cubicBezTo>
                    <a:pt x="9557" y="9403"/>
                    <a:pt x="8806" y="5452"/>
                    <a:pt x="7063" y="3223"/>
                  </a:cubicBezTo>
                  <a:cubicBezTo>
                    <a:pt x="6555" y="2583"/>
                    <a:pt x="5231" y="1171"/>
                    <a:pt x="3620" y="1744"/>
                  </a:cubicBezTo>
                  <a:cubicBezTo>
                    <a:pt x="2583" y="2120"/>
                    <a:pt x="1965" y="2649"/>
                    <a:pt x="1744" y="3311"/>
                  </a:cubicBezTo>
                  <a:cubicBezTo>
                    <a:pt x="1369" y="4437"/>
                    <a:pt x="2186" y="5739"/>
                    <a:pt x="2208" y="5739"/>
                  </a:cubicBezTo>
                  <a:cubicBezTo>
                    <a:pt x="2384" y="6026"/>
                    <a:pt x="2318" y="6401"/>
                    <a:pt x="2031" y="6600"/>
                  </a:cubicBezTo>
                  <a:cubicBezTo>
                    <a:pt x="1744" y="6776"/>
                    <a:pt x="1369" y="6710"/>
                    <a:pt x="1170" y="6423"/>
                  </a:cubicBezTo>
                  <a:cubicBezTo>
                    <a:pt x="1126" y="6357"/>
                    <a:pt x="1" y="4635"/>
                    <a:pt x="575" y="2914"/>
                  </a:cubicBezTo>
                  <a:cubicBezTo>
                    <a:pt x="928" y="1877"/>
                    <a:pt x="1810" y="1082"/>
                    <a:pt x="3201" y="597"/>
                  </a:cubicBezTo>
                  <a:cubicBezTo>
                    <a:pt x="4878" y="1"/>
                    <a:pt x="6622" y="685"/>
                    <a:pt x="8034" y="2451"/>
                  </a:cubicBezTo>
                  <a:cubicBezTo>
                    <a:pt x="10020" y="4989"/>
                    <a:pt x="10969" y="9469"/>
                    <a:pt x="8784" y="12801"/>
                  </a:cubicBezTo>
                  <a:cubicBezTo>
                    <a:pt x="8674" y="12978"/>
                    <a:pt x="8475" y="13088"/>
                    <a:pt x="8277" y="130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6"/>
            <p:cNvSpPr/>
            <p:nvPr/>
          </p:nvSpPr>
          <p:spPr>
            <a:xfrm>
              <a:off x="4878150" y="1739400"/>
              <a:ext cx="504300" cy="521950"/>
            </a:xfrm>
            <a:custGeom>
              <a:rect b="b" l="l" r="r" t="t"/>
              <a:pathLst>
                <a:path extrusionOk="0" h="20878" w="20172">
                  <a:moveTo>
                    <a:pt x="16155" y="20878"/>
                  </a:moveTo>
                  <a:cubicBezTo>
                    <a:pt x="16001" y="20878"/>
                    <a:pt x="15846" y="20812"/>
                    <a:pt x="15714" y="20701"/>
                  </a:cubicBezTo>
                  <a:cubicBezTo>
                    <a:pt x="15471" y="20459"/>
                    <a:pt x="15471" y="20061"/>
                    <a:pt x="15714" y="19819"/>
                  </a:cubicBezTo>
                  <a:cubicBezTo>
                    <a:pt x="15868" y="19664"/>
                    <a:pt x="19377" y="16001"/>
                    <a:pt x="15670" y="11609"/>
                  </a:cubicBezTo>
                  <a:cubicBezTo>
                    <a:pt x="11785" y="6996"/>
                    <a:pt x="4966" y="6886"/>
                    <a:pt x="4900" y="6886"/>
                  </a:cubicBezTo>
                  <a:cubicBezTo>
                    <a:pt x="4613" y="6886"/>
                    <a:pt x="4348" y="6665"/>
                    <a:pt x="4304" y="6378"/>
                  </a:cubicBezTo>
                  <a:cubicBezTo>
                    <a:pt x="3532" y="2295"/>
                    <a:pt x="618" y="1302"/>
                    <a:pt x="486" y="1258"/>
                  </a:cubicBezTo>
                  <a:cubicBezTo>
                    <a:pt x="177" y="1170"/>
                    <a:pt x="0" y="817"/>
                    <a:pt x="89" y="486"/>
                  </a:cubicBezTo>
                  <a:cubicBezTo>
                    <a:pt x="199" y="177"/>
                    <a:pt x="530" y="0"/>
                    <a:pt x="861" y="88"/>
                  </a:cubicBezTo>
                  <a:cubicBezTo>
                    <a:pt x="1016" y="155"/>
                    <a:pt x="4348" y="1258"/>
                    <a:pt x="5407" y="5672"/>
                  </a:cubicBezTo>
                  <a:cubicBezTo>
                    <a:pt x="7151" y="5782"/>
                    <a:pt x="12955" y="6467"/>
                    <a:pt x="16619" y="10814"/>
                  </a:cubicBezTo>
                  <a:cubicBezTo>
                    <a:pt x="20172" y="15029"/>
                    <a:pt x="18141" y="19112"/>
                    <a:pt x="16597" y="20679"/>
                  </a:cubicBezTo>
                  <a:cubicBezTo>
                    <a:pt x="16464" y="20812"/>
                    <a:pt x="16310" y="20878"/>
                    <a:pt x="16155" y="208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6"/>
            <p:cNvSpPr/>
            <p:nvPr/>
          </p:nvSpPr>
          <p:spPr>
            <a:xfrm>
              <a:off x="4348475" y="1769725"/>
              <a:ext cx="983775" cy="1086400"/>
            </a:xfrm>
            <a:custGeom>
              <a:rect b="b" l="l" r="r" t="t"/>
              <a:pathLst>
                <a:path extrusionOk="0" h="43456" w="39351">
                  <a:moveTo>
                    <a:pt x="10020" y="43456"/>
                  </a:moveTo>
                  <a:cubicBezTo>
                    <a:pt x="9513" y="43456"/>
                    <a:pt x="9005" y="43412"/>
                    <a:pt x="8475" y="43323"/>
                  </a:cubicBezTo>
                  <a:cubicBezTo>
                    <a:pt x="5231" y="42683"/>
                    <a:pt x="2428" y="40079"/>
                    <a:pt x="155" y="35599"/>
                  </a:cubicBezTo>
                  <a:cubicBezTo>
                    <a:pt x="1" y="35290"/>
                    <a:pt x="111" y="34937"/>
                    <a:pt x="420" y="34783"/>
                  </a:cubicBezTo>
                  <a:cubicBezTo>
                    <a:pt x="707" y="34628"/>
                    <a:pt x="1082" y="34738"/>
                    <a:pt x="1237" y="35047"/>
                  </a:cubicBezTo>
                  <a:cubicBezTo>
                    <a:pt x="3355" y="39174"/>
                    <a:pt x="5871" y="41558"/>
                    <a:pt x="8718" y="42110"/>
                  </a:cubicBezTo>
                  <a:cubicBezTo>
                    <a:pt x="12338" y="42816"/>
                    <a:pt x="15273" y="40300"/>
                    <a:pt x="15317" y="40256"/>
                  </a:cubicBezTo>
                  <a:cubicBezTo>
                    <a:pt x="15471" y="40123"/>
                    <a:pt x="15670" y="40079"/>
                    <a:pt x="15869" y="40145"/>
                  </a:cubicBezTo>
                  <a:cubicBezTo>
                    <a:pt x="19378" y="41050"/>
                    <a:pt x="22710" y="40190"/>
                    <a:pt x="25756" y="37585"/>
                  </a:cubicBezTo>
                  <a:cubicBezTo>
                    <a:pt x="28073" y="35621"/>
                    <a:pt x="29331" y="33326"/>
                    <a:pt x="29353" y="33304"/>
                  </a:cubicBezTo>
                  <a:cubicBezTo>
                    <a:pt x="29463" y="33105"/>
                    <a:pt x="29684" y="32973"/>
                    <a:pt x="29927" y="32995"/>
                  </a:cubicBezTo>
                  <a:cubicBezTo>
                    <a:pt x="29971" y="32995"/>
                    <a:pt x="33657" y="33216"/>
                    <a:pt x="35908" y="30678"/>
                  </a:cubicBezTo>
                  <a:cubicBezTo>
                    <a:pt x="37629" y="28735"/>
                    <a:pt x="38071" y="25668"/>
                    <a:pt x="37254" y="21541"/>
                  </a:cubicBezTo>
                  <a:cubicBezTo>
                    <a:pt x="36217" y="16354"/>
                    <a:pt x="33590" y="12382"/>
                    <a:pt x="29419" y="9734"/>
                  </a:cubicBezTo>
                  <a:cubicBezTo>
                    <a:pt x="26285" y="7725"/>
                    <a:pt x="23416" y="7262"/>
                    <a:pt x="23394" y="7262"/>
                  </a:cubicBezTo>
                  <a:cubicBezTo>
                    <a:pt x="23152" y="7218"/>
                    <a:pt x="22931" y="7019"/>
                    <a:pt x="22887" y="6776"/>
                  </a:cubicBezTo>
                  <a:cubicBezTo>
                    <a:pt x="21872" y="1325"/>
                    <a:pt x="17369" y="1237"/>
                    <a:pt x="17105" y="1237"/>
                  </a:cubicBezTo>
                  <a:lnTo>
                    <a:pt x="17105" y="1237"/>
                  </a:lnTo>
                  <a:cubicBezTo>
                    <a:pt x="16774" y="1237"/>
                    <a:pt x="16487" y="972"/>
                    <a:pt x="16487" y="641"/>
                  </a:cubicBezTo>
                  <a:cubicBezTo>
                    <a:pt x="16487" y="310"/>
                    <a:pt x="16751" y="23"/>
                    <a:pt x="17082" y="23"/>
                  </a:cubicBezTo>
                  <a:cubicBezTo>
                    <a:pt x="17149" y="1"/>
                    <a:pt x="22622" y="23"/>
                    <a:pt x="24012" y="6136"/>
                  </a:cubicBezTo>
                  <a:cubicBezTo>
                    <a:pt x="24961" y="6335"/>
                    <a:pt x="27389" y="6997"/>
                    <a:pt x="30037" y="8652"/>
                  </a:cubicBezTo>
                  <a:cubicBezTo>
                    <a:pt x="33127" y="10616"/>
                    <a:pt x="37099" y="14390"/>
                    <a:pt x="38468" y="21298"/>
                  </a:cubicBezTo>
                  <a:cubicBezTo>
                    <a:pt x="39351" y="25822"/>
                    <a:pt x="38799" y="29243"/>
                    <a:pt x="36813" y="31516"/>
                  </a:cubicBezTo>
                  <a:cubicBezTo>
                    <a:pt x="34606" y="33988"/>
                    <a:pt x="31361" y="34231"/>
                    <a:pt x="30236" y="34231"/>
                  </a:cubicBezTo>
                  <a:lnTo>
                    <a:pt x="30236" y="34231"/>
                  </a:lnTo>
                  <a:cubicBezTo>
                    <a:pt x="29177" y="35908"/>
                    <a:pt x="24056" y="43301"/>
                    <a:pt x="15869" y="41403"/>
                  </a:cubicBezTo>
                  <a:cubicBezTo>
                    <a:pt x="15118" y="41955"/>
                    <a:pt x="12889" y="43456"/>
                    <a:pt x="10020" y="434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6"/>
            <p:cNvSpPr/>
            <p:nvPr/>
          </p:nvSpPr>
          <p:spPr>
            <a:xfrm>
              <a:off x="4315925" y="2207275"/>
              <a:ext cx="317825" cy="1042250"/>
            </a:xfrm>
            <a:custGeom>
              <a:rect b="b" l="l" r="r" t="t"/>
              <a:pathLst>
                <a:path extrusionOk="0" h="41690" w="12713">
                  <a:moveTo>
                    <a:pt x="12028" y="41689"/>
                  </a:moveTo>
                  <a:cubicBezTo>
                    <a:pt x="11830" y="41689"/>
                    <a:pt x="11653" y="41623"/>
                    <a:pt x="11543" y="41469"/>
                  </a:cubicBezTo>
                  <a:cubicBezTo>
                    <a:pt x="4172" y="32376"/>
                    <a:pt x="1678" y="21739"/>
                    <a:pt x="883" y="14411"/>
                  </a:cubicBezTo>
                  <a:cubicBezTo>
                    <a:pt x="1" y="6489"/>
                    <a:pt x="861" y="795"/>
                    <a:pt x="906" y="552"/>
                  </a:cubicBezTo>
                  <a:cubicBezTo>
                    <a:pt x="950" y="221"/>
                    <a:pt x="1259" y="0"/>
                    <a:pt x="1590" y="44"/>
                  </a:cubicBezTo>
                  <a:cubicBezTo>
                    <a:pt x="1921" y="110"/>
                    <a:pt x="2163" y="419"/>
                    <a:pt x="2097" y="750"/>
                  </a:cubicBezTo>
                  <a:cubicBezTo>
                    <a:pt x="2097" y="795"/>
                    <a:pt x="1237" y="6555"/>
                    <a:pt x="2097" y="14323"/>
                  </a:cubicBezTo>
                  <a:cubicBezTo>
                    <a:pt x="2892" y="21474"/>
                    <a:pt x="5319" y="31846"/>
                    <a:pt x="12492" y="40696"/>
                  </a:cubicBezTo>
                  <a:cubicBezTo>
                    <a:pt x="12713" y="40939"/>
                    <a:pt x="12669" y="41336"/>
                    <a:pt x="12404" y="41557"/>
                  </a:cubicBezTo>
                  <a:cubicBezTo>
                    <a:pt x="12293" y="41645"/>
                    <a:pt x="12139" y="41689"/>
                    <a:pt x="12006" y="416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6"/>
            <p:cNvSpPr/>
            <p:nvPr/>
          </p:nvSpPr>
          <p:spPr>
            <a:xfrm>
              <a:off x="3822125" y="2240375"/>
              <a:ext cx="501000" cy="1009150"/>
            </a:xfrm>
            <a:custGeom>
              <a:rect b="b" l="l" r="r" t="t"/>
              <a:pathLst>
                <a:path extrusionOk="0" h="40366" w="20040">
                  <a:moveTo>
                    <a:pt x="19355" y="40365"/>
                  </a:moveTo>
                  <a:cubicBezTo>
                    <a:pt x="19157" y="40365"/>
                    <a:pt x="18980" y="40277"/>
                    <a:pt x="18848" y="40123"/>
                  </a:cubicBezTo>
                  <a:cubicBezTo>
                    <a:pt x="16751" y="37320"/>
                    <a:pt x="15670" y="33877"/>
                    <a:pt x="14522" y="30235"/>
                  </a:cubicBezTo>
                  <a:cubicBezTo>
                    <a:pt x="13021" y="25446"/>
                    <a:pt x="11477" y="20503"/>
                    <a:pt x="7438" y="16861"/>
                  </a:cubicBezTo>
                  <a:cubicBezTo>
                    <a:pt x="1" y="10130"/>
                    <a:pt x="3730" y="552"/>
                    <a:pt x="3774" y="464"/>
                  </a:cubicBezTo>
                  <a:cubicBezTo>
                    <a:pt x="3885" y="155"/>
                    <a:pt x="4238" y="0"/>
                    <a:pt x="4569" y="133"/>
                  </a:cubicBezTo>
                  <a:cubicBezTo>
                    <a:pt x="4878" y="265"/>
                    <a:pt x="5032" y="618"/>
                    <a:pt x="4900" y="927"/>
                  </a:cubicBezTo>
                  <a:cubicBezTo>
                    <a:pt x="4745" y="1280"/>
                    <a:pt x="1457" y="9821"/>
                    <a:pt x="8254" y="15957"/>
                  </a:cubicBezTo>
                  <a:cubicBezTo>
                    <a:pt x="12536" y="19841"/>
                    <a:pt x="14147" y="24939"/>
                    <a:pt x="15692" y="29860"/>
                  </a:cubicBezTo>
                  <a:cubicBezTo>
                    <a:pt x="16817" y="33413"/>
                    <a:pt x="17877" y="36746"/>
                    <a:pt x="19841" y="39394"/>
                  </a:cubicBezTo>
                  <a:cubicBezTo>
                    <a:pt x="20040" y="39659"/>
                    <a:pt x="19973" y="40034"/>
                    <a:pt x="19709" y="40255"/>
                  </a:cubicBezTo>
                  <a:cubicBezTo>
                    <a:pt x="19598" y="40321"/>
                    <a:pt x="19466" y="40365"/>
                    <a:pt x="19355" y="403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3382400" y="2154850"/>
              <a:ext cx="550100" cy="386250"/>
            </a:xfrm>
            <a:custGeom>
              <a:rect b="b" l="l" r="r" t="t"/>
              <a:pathLst>
                <a:path extrusionOk="0" h="15450" w="22004">
                  <a:moveTo>
                    <a:pt x="15868" y="14059"/>
                  </a:moveTo>
                  <a:cubicBezTo>
                    <a:pt x="13816" y="14059"/>
                    <a:pt x="11719" y="13573"/>
                    <a:pt x="9865" y="12183"/>
                  </a:cubicBezTo>
                  <a:cubicBezTo>
                    <a:pt x="8188" y="10925"/>
                    <a:pt x="7327" y="9380"/>
                    <a:pt x="6996" y="8674"/>
                  </a:cubicBezTo>
                  <a:cubicBezTo>
                    <a:pt x="4811" y="8519"/>
                    <a:pt x="3112" y="7747"/>
                    <a:pt x="1986" y="6379"/>
                  </a:cubicBezTo>
                  <a:cubicBezTo>
                    <a:pt x="0" y="4017"/>
                    <a:pt x="442" y="729"/>
                    <a:pt x="464" y="574"/>
                  </a:cubicBezTo>
                  <a:cubicBezTo>
                    <a:pt x="508" y="243"/>
                    <a:pt x="817" y="0"/>
                    <a:pt x="1148" y="67"/>
                  </a:cubicBezTo>
                  <a:cubicBezTo>
                    <a:pt x="1479" y="111"/>
                    <a:pt x="1722" y="420"/>
                    <a:pt x="1677" y="751"/>
                  </a:cubicBezTo>
                  <a:cubicBezTo>
                    <a:pt x="1655" y="795"/>
                    <a:pt x="1280" y="3664"/>
                    <a:pt x="2913" y="5606"/>
                  </a:cubicBezTo>
                  <a:cubicBezTo>
                    <a:pt x="3906" y="6776"/>
                    <a:pt x="5407" y="7394"/>
                    <a:pt x="7438" y="7460"/>
                  </a:cubicBezTo>
                  <a:cubicBezTo>
                    <a:pt x="7680" y="7460"/>
                    <a:pt x="7901" y="7637"/>
                    <a:pt x="7989" y="7879"/>
                  </a:cubicBezTo>
                  <a:cubicBezTo>
                    <a:pt x="8100" y="8188"/>
                    <a:pt x="10836" y="15449"/>
                    <a:pt x="21099" y="11852"/>
                  </a:cubicBezTo>
                  <a:cubicBezTo>
                    <a:pt x="21430" y="11741"/>
                    <a:pt x="21761" y="11918"/>
                    <a:pt x="21893" y="12227"/>
                  </a:cubicBezTo>
                  <a:cubicBezTo>
                    <a:pt x="22003" y="12558"/>
                    <a:pt x="21827" y="12911"/>
                    <a:pt x="21518" y="13021"/>
                  </a:cubicBezTo>
                  <a:cubicBezTo>
                    <a:pt x="19885" y="13595"/>
                    <a:pt x="17899" y="14059"/>
                    <a:pt x="15868" y="140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3242250" y="1255525"/>
              <a:ext cx="1401425" cy="1045550"/>
            </a:xfrm>
            <a:custGeom>
              <a:rect b="b" l="l" r="r" t="t"/>
              <a:pathLst>
                <a:path extrusionOk="0" h="41822" w="56057">
                  <a:moveTo>
                    <a:pt x="35643" y="41822"/>
                  </a:moveTo>
                  <a:cubicBezTo>
                    <a:pt x="31405" y="41822"/>
                    <a:pt x="26594" y="40917"/>
                    <a:pt x="22931" y="38820"/>
                  </a:cubicBezTo>
                  <a:cubicBezTo>
                    <a:pt x="18892" y="36547"/>
                    <a:pt x="16795" y="32420"/>
                    <a:pt x="17833" y="28779"/>
                  </a:cubicBezTo>
                  <a:cubicBezTo>
                    <a:pt x="18826" y="25336"/>
                    <a:pt x="22202" y="23416"/>
                    <a:pt x="26859" y="23615"/>
                  </a:cubicBezTo>
                  <a:cubicBezTo>
                    <a:pt x="28073" y="23659"/>
                    <a:pt x="29243" y="23725"/>
                    <a:pt x="30324" y="23769"/>
                  </a:cubicBezTo>
                  <a:cubicBezTo>
                    <a:pt x="34319" y="23968"/>
                    <a:pt x="37386" y="24122"/>
                    <a:pt x="39770" y="23835"/>
                  </a:cubicBezTo>
                  <a:cubicBezTo>
                    <a:pt x="40542" y="22489"/>
                    <a:pt x="40652" y="21032"/>
                    <a:pt x="40123" y="19797"/>
                  </a:cubicBezTo>
                  <a:cubicBezTo>
                    <a:pt x="39262" y="17832"/>
                    <a:pt x="36834" y="16376"/>
                    <a:pt x="33061" y="15625"/>
                  </a:cubicBezTo>
                  <a:cubicBezTo>
                    <a:pt x="25292" y="14103"/>
                    <a:pt x="21518" y="17854"/>
                    <a:pt x="21342" y="18009"/>
                  </a:cubicBezTo>
                  <a:cubicBezTo>
                    <a:pt x="21209" y="18163"/>
                    <a:pt x="21011" y="18230"/>
                    <a:pt x="20812" y="18185"/>
                  </a:cubicBezTo>
                  <a:cubicBezTo>
                    <a:pt x="20635" y="18163"/>
                    <a:pt x="20459" y="18053"/>
                    <a:pt x="20371" y="17876"/>
                  </a:cubicBezTo>
                  <a:cubicBezTo>
                    <a:pt x="20018" y="17214"/>
                    <a:pt x="18384" y="16729"/>
                    <a:pt x="16817" y="16287"/>
                  </a:cubicBezTo>
                  <a:cubicBezTo>
                    <a:pt x="14191" y="15515"/>
                    <a:pt x="10903" y="14588"/>
                    <a:pt x="10329" y="11896"/>
                  </a:cubicBezTo>
                  <a:cubicBezTo>
                    <a:pt x="10153" y="11013"/>
                    <a:pt x="10373" y="9622"/>
                    <a:pt x="11609" y="8298"/>
                  </a:cubicBezTo>
                  <a:cubicBezTo>
                    <a:pt x="15162" y="4458"/>
                    <a:pt x="23218" y="4944"/>
                    <a:pt x="27698" y="5584"/>
                  </a:cubicBezTo>
                  <a:cubicBezTo>
                    <a:pt x="41182" y="7504"/>
                    <a:pt x="48046" y="11675"/>
                    <a:pt x="49877" y="19090"/>
                  </a:cubicBezTo>
                  <a:cubicBezTo>
                    <a:pt x="50275" y="20701"/>
                    <a:pt x="50760" y="24608"/>
                    <a:pt x="46479" y="25932"/>
                  </a:cubicBezTo>
                  <a:cubicBezTo>
                    <a:pt x="46082" y="26064"/>
                    <a:pt x="45662" y="25910"/>
                    <a:pt x="45442" y="25535"/>
                  </a:cubicBezTo>
                  <a:cubicBezTo>
                    <a:pt x="45243" y="25181"/>
                    <a:pt x="45287" y="24740"/>
                    <a:pt x="45596" y="24431"/>
                  </a:cubicBezTo>
                  <a:cubicBezTo>
                    <a:pt x="46677" y="23372"/>
                    <a:pt x="46964" y="21805"/>
                    <a:pt x="46876" y="21341"/>
                  </a:cubicBezTo>
                  <a:cubicBezTo>
                    <a:pt x="46722" y="21408"/>
                    <a:pt x="46413" y="21606"/>
                    <a:pt x="45927" y="22202"/>
                  </a:cubicBezTo>
                  <a:cubicBezTo>
                    <a:pt x="43080" y="25623"/>
                    <a:pt x="38534" y="25402"/>
                    <a:pt x="30258" y="24983"/>
                  </a:cubicBezTo>
                  <a:cubicBezTo>
                    <a:pt x="29176" y="24939"/>
                    <a:pt x="28029" y="24873"/>
                    <a:pt x="26815" y="24828"/>
                  </a:cubicBezTo>
                  <a:cubicBezTo>
                    <a:pt x="22732" y="24652"/>
                    <a:pt x="19841" y="26263"/>
                    <a:pt x="19024" y="29110"/>
                  </a:cubicBezTo>
                  <a:cubicBezTo>
                    <a:pt x="18142" y="32200"/>
                    <a:pt x="19995" y="35753"/>
                    <a:pt x="23527" y="37761"/>
                  </a:cubicBezTo>
                  <a:cubicBezTo>
                    <a:pt x="28912" y="40807"/>
                    <a:pt x="36812" y="41226"/>
                    <a:pt x="41381" y="39880"/>
                  </a:cubicBezTo>
                  <a:cubicBezTo>
                    <a:pt x="42705" y="39505"/>
                    <a:pt x="43632" y="38975"/>
                    <a:pt x="43919" y="38445"/>
                  </a:cubicBezTo>
                  <a:cubicBezTo>
                    <a:pt x="44206" y="37871"/>
                    <a:pt x="44206" y="37386"/>
                    <a:pt x="43919" y="36945"/>
                  </a:cubicBezTo>
                  <a:cubicBezTo>
                    <a:pt x="43058" y="35687"/>
                    <a:pt x="39703" y="34583"/>
                    <a:pt x="34098" y="35047"/>
                  </a:cubicBezTo>
                  <a:cubicBezTo>
                    <a:pt x="30589" y="35311"/>
                    <a:pt x="26903" y="34318"/>
                    <a:pt x="26616" y="31869"/>
                  </a:cubicBezTo>
                  <a:cubicBezTo>
                    <a:pt x="26462" y="30589"/>
                    <a:pt x="27455" y="28933"/>
                    <a:pt x="30765" y="28404"/>
                  </a:cubicBezTo>
                  <a:cubicBezTo>
                    <a:pt x="32487" y="28139"/>
                    <a:pt x="34782" y="28249"/>
                    <a:pt x="37210" y="28360"/>
                  </a:cubicBezTo>
                  <a:cubicBezTo>
                    <a:pt x="43301" y="28646"/>
                    <a:pt x="50893" y="29000"/>
                    <a:pt x="53585" y="23350"/>
                  </a:cubicBezTo>
                  <a:cubicBezTo>
                    <a:pt x="54755" y="20856"/>
                    <a:pt x="54600" y="18031"/>
                    <a:pt x="53078" y="15206"/>
                  </a:cubicBezTo>
                  <a:cubicBezTo>
                    <a:pt x="49679" y="8894"/>
                    <a:pt x="40741" y="4017"/>
                    <a:pt x="29750" y="2450"/>
                  </a:cubicBezTo>
                  <a:cubicBezTo>
                    <a:pt x="13816" y="177"/>
                    <a:pt x="3907" y="3200"/>
                    <a:pt x="2561" y="10770"/>
                  </a:cubicBezTo>
                  <a:cubicBezTo>
                    <a:pt x="1369" y="17413"/>
                    <a:pt x="7041" y="20348"/>
                    <a:pt x="7283" y="20459"/>
                  </a:cubicBezTo>
                  <a:cubicBezTo>
                    <a:pt x="7592" y="20613"/>
                    <a:pt x="7703" y="20988"/>
                    <a:pt x="7548" y="21297"/>
                  </a:cubicBezTo>
                  <a:cubicBezTo>
                    <a:pt x="7416" y="21584"/>
                    <a:pt x="7041" y="21717"/>
                    <a:pt x="6732" y="21562"/>
                  </a:cubicBezTo>
                  <a:cubicBezTo>
                    <a:pt x="6666" y="21540"/>
                    <a:pt x="1" y="18119"/>
                    <a:pt x="1347" y="10549"/>
                  </a:cubicBezTo>
                  <a:cubicBezTo>
                    <a:pt x="2053" y="6599"/>
                    <a:pt x="4856" y="3642"/>
                    <a:pt x="9446" y="2009"/>
                  </a:cubicBezTo>
                  <a:cubicBezTo>
                    <a:pt x="14368" y="265"/>
                    <a:pt x="21275" y="0"/>
                    <a:pt x="29927" y="1236"/>
                  </a:cubicBezTo>
                  <a:cubicBezTo>
                    <a:pt x="41315" y="2847"/>
                    <a:pt x="50584" y="7989"/>
                    <a:pt x="54159" y="14632"/>
                  </a:cubicBezTo>
                  <a:cubicBezTo>
                    <a:pt x="55858" y="17810"/>
                    <a:pt x="56057" y="21010"/>
                    <a:pt x="54689" y="23879"/>
                  </a:cubicBezTo>
                  <a:cubicBezTo>
                    <a:pt x="51665" y="30280"/>
                    <a:pt x="43610" y="29882"/>
                    <a:pt x="37143" y="29573"/>
                  </a:cubicBezTo>
                  <a:cubicBezTo>
                    <a:pt x="34804" y="29463"/>
                    <a:pt x="32575" y="29375"/>
                    <a:pt x="30964" y="29617"/>
                  </a:cubicBezTo>
                  <a:cubicBezTo>
                    <a:pt x="28691" y="29993"/>
                    <a:pt x="27742" y="30942"/>
                    <a:pt x="27830" y="31714"/>
                  </a:cubicBezTo>
                  <a:cubicBezTo>
                    <a:pt x="27963" y="32773"/>
                    <a:pt x="29971" y="34142"/>
                    <a:pt x="34010" y="33811"/>
                  </a:cubicBezTo>
                  <a:cubicBezTo>
                    <a:pt x="39549" y="33369"/>
                    <a:pt x="43632" y="34296"/>
                    <a:pt x="44934" y="36282"/>
                  </a:cubicBezTo>
                  <a:cubicBezTo>
                    <a:pt x="45486" y="37099"/>
                    <a:pt x="45508" y="38048"/>
                    <a:pt x="45000" y="38997"/>
                  </a:cubicBezTo>
                  <a:cubicBezTo>
                    <a:pt x="44559" y="39858"/>
                    <a:pt x="43455" y="40564"/>
                    <a:pt x="41734" y="41072"/>
                  </a:cubicBezTo>
                  <a:cubicBezTo>
                    <a:pt x="40057" y="41557"/>
                    <a:pt x="37938" y="41822"/>
                    <a:pt x="35665" y="41822"/>
                  </a:cubicBezTo>
                  <a:close/>
                  <a:moveTo>
                    <a:pt x="46964" y="20083"/>
                  </a:moveTo>
                  <a:cubicBezTo>
                    <a:pt x="47031" y="20083"/>
                    <a:pt x="47119" y="20083"/>
                    <a:pt x="47185" y="20106"/>
                  </a:cubicBezTo>
                  <a:cubicBezTo>
                    <a:pt x="47582" y="20194"/>
                    <a:pt x="47891" y="20481"/>
                    <a:pt x="48024" y="20944"/>
                  </a:cubicBezTo>
                  <a:cubicBezTo>
                    <a:pt x="48266" y="21717"/>
                    <a:pt x="48002" y="23085"/>
                    <a:pt x="47295" y="24255"/>
                  </a:cubicBezTo>
                  <a:cubicBezTo>
                    <a:pt x="49127" y="23085"/>
                    <a:pt x="49105" y="21032"/>
                    <a:pt x="48708" y="19399"/>
                  </a:cubicBezTo>
                  <a:cubicBezTo>
                    <a:pt x="46986" y="12514"/>
                    <a:pt x="40454" y="8651"/>
                    <a:pt x="27521" y="6798"/>
                  </a:cubicBezTo>
                  <a:cubicBezTo>
                    <a:pt x="17634" y="5407"/>
                    <a:pt x="13882" y="7658"/>
                    <a:pt x="12514" y="9137"/>
                  </a:cubicBezTo>
                  <a:cubicBezTo>
                    <a:pt x="11609" y="10108"/>
                    <a:pt x="11410" y="11101"/>
                    <a:pt x="11543" y="11653"/>
                  </a:cubicBezTo>
                  <a:cubicBezTo>
                    <a:pt x="11962" y="13595"/>
                    <a:pt x="14721" y="14389"/>
                    <a:pt x="17149" y="15096"/>
                  </a:cubicBezTo>
                  <a:cubicBezTo>
                    <a:pt x="18760" y="15559"/>
                    <a:pt x="20194" y="15979"/>
                    <a:pt x="20989" y="16707"/>
                  </a:cubicBezTo>
                  <a:cubicBezTo>
                    <a:pt x="22357" y="15625"/>
                    <a:pt x="26418" y="13065"/>
                    <a:pt x="33303" y="14434"/>
                  </a:cubicBezTo>
                  <a:cubicBezTo>
                    <a:pt x="38578" y="15471"/>
                    <a:pt x="40542" y="17678"/>
                    <a:pt x="41248" y="19311"/>
                  </a:cubicBezTo>
                  <a:cubicBezTo>
                    <a:pt x="41822" y="20657"/>
                    <a:pt x="41822" y="22158"/>
                    <a:pt x="41248" y="23570"/>
                  </a:cubicBezTo>
                  <a:cubicBezTo>
                    <a:pt x="42837" y="23217"/>
                    <a:pt x="44051" y="22555"/>
                    <a:pt x="44978" y="21430"/>
                  </a:cubicBezTo>
                  <a:cubicBezTo>
                    <a:pt x="45750" y="20503"/>
                    <a:pt x="46390" y="20083"/>
                    <a:pt x="46964" y="2008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6"/>
            <p:cNvSpPr/>
            <p:nvPr/>
          </p:nvSpPr>
          <p:spPr>
            <a:xfrm>
              <a:off x="3779100" y="1640625"/>
              <a:ext cx="448575" cy="251075"/>
            </a:xfrm>
            <a:custGeom>
              <a:rect b="b" l="l" r="r" t="t"/>
              <a:pathLst>
                <a:path extrusionOk="0" h="10043" w="17943">
                  <a:moveTo>
                    <a:pt x="927" y="10042"/>
                  </a:moveTo>
                  <a:cubicBezTo>
                    <a:pt x="905" y="10042"/>
                    <a:pt x="883" y="10042"/>
                    <a:pt x="861" y="10042"/>
                  </a:cubicBezTo>
                  <a:cubicBezTo>
                    <a:pt x="530" y="9998"/>
                    <a:pt x="287" y="9689"/>
                    <a:pt x="331" y="9358"/>
                  </a:cubicBezTo>
                  <a:cubicBezTo>
                    <a:pt x="353" y="9182"/>
                    <a:pt x="905" y="5187"/>
                    <a:pt x="4877" y="4216"/>
                  </a:cubicBezTo>
                  <a:cubicBezTo>
                    <a:pt x="8673" y="3289"/>
                    <a:pt x="10947" y="4547"/>
                    <a:pt x="11035" y="4591"/>
                  </a:cubicBezTo>
                  <a:cubicBezTo>
                    <a:pt x="11211" y="4702"/>
                    <a:pt x="11344" y="4878"/>
                    <a:pt x="11344" y="5077"/>
                  </a:cubicBezTo>
                  <a:cubicBezTo>
                    <a:pt x="11366" y="5121"/>
                    <a:pt x="11542" y="6467"/>
                    <a:pt x="14102" y="6864"/>
                  </a:cubicBezTo>
                  <a:cubicBezTo>
                    <a:pt x="15383" y="7063"/>
                    <a:pt x="16199" y="6313"/>
                    <a:pt x="16398" y="5518"/>
                  </a:cubicBezTo>
                  <a:cubicBezTo>
                    <a:pt x="16618" y="4702"/>
                    <a:pt x="16243" y="3576"/>
                    <a:pt x="14566" y="2958"/>
                  </a:cubicBezTo>
                  <a:cubicBezTo>
                    <a:pt x="12337" y="2119"/>
                    <a:pt x="11631" y="3068"/>
                    <a:pt x="11587" y="3112"/>
                  </a:cubicBezTo>
                  <a:cubicBezTo>
                    <a:pt x="11454" y="3355"/>
                    <a:pt x="11167" y="3444"/>
                    <a:pt x="10880" y="3355"/>
                  </a:cubicBezTo>
                  <a:cubicBezTo>
                    <a:pt x="4635" y="1259"/>
                    <a:pt x="1258" y="4878"/>
                    <a:pt x="1126" y="5033"/>
                  </a:cubicBezTo>
                  <a:cubicBezTo>
                    <a:pt x="905" y="5297"/>
                    <a:pt x="508" y="5319"/>
                    <a:pt x="265" y="5099"/>
                  </a:cubicBezTo>
                  <a:cubicBezTo>
                    <a:pt x="22" y="4856"/>
                    <a:pt x="0" y="4481"/>
                    <a:pt x="221" y="4216"/>
                  </a:cubicBezTo>
                  <a:cubicBezTo>
                    <a:pt x="375" y="4039"/>
                    <a:pt x="4083" y="1"/>
                    <a:pt x="10902" y="2075"/>
                  </a:cubicBezTo>
                  <a:cubicBezTo>
                    <a:pt x="11454" y="1612"/>
                    <a:pt x="12690" y="950"/>
                    <a:pt x="14985" y="1810"/>
                  </a:cubicBezTo>
                  <a:cubicBezTo>
                    <a:pt x="17280" y="2671"/>
                    <a:pt x="17943" y="4459"/>
                    <a:pt x="17589" y="5849"/>
                  </a:cubicBezTo>
                  <a:cubicBezTo>
                    <a:pt x="17236" y="7173"/>
                    <a:pt x="15846" y="8387"/>
                    <a:pt x="13904" y="8078"/>
                  </a:cubicBezTo>
                  <a:cubicBezTo>
                    <a:pt x="11189" y="7659"/>
                    <a:pt x="10439" y="6246"/>
                    <a:pt x="10218" y="5562"/>
                  </a:cubicBezTo>
                  <a:cubicBezTo>
                    <a:pt x="9622" y="5319"/>
                    <a:pt x="7813" y="4746"/>
                    <a:pt x="5164" y="5408"/>
                  </a:cubicBezTo>
                  <a:cubicBezTo>
                    <a:pt x="2031" y="6180"/>
                    <a:pt x="1567" y="9380"/>
                    <a:pt x="1545" y="9513"/>
                  </a:cubicBezTo>
                  <a:cubicBezTo>
                    <a:pt x="1501" y="9822"/>
                    <a:pt x="1236" y="10042"/>
                    <a:pt x="927" y="1004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3820475" y="2222150"/>
              <a:ext cx="73400" cy="273700"/>
            </a:xfrm>
            <a:custGeom>
              <a:rect b="b" l="l" r="r" t="t"/>
              <a:pathLst>
                <a:path extrusionOk="0" h="10948" w="2936">
                  <a:moveTo>
                    <a:pt x="1766" y="10947"/>
                  </a:moveTo>
                  <a:cubicBezTo>
                    <a:pt x="1501" y="10947"/>
                    <a:pt x="1258" y="10793"/>
                    <a:pt x="1170" y="10506"/>
                  </a:cubicBezTo>
                  <a:cubicBezTo>
                    <a:pt x="0" y="6467"/>
                    <a:pt x="1611" y="751"/>
                    <a:pt x="1678" y="509"/>
                  </a:cubicBezTo>
                  <a:cubicBezTo>
                    <a:pt x="1766" y="178"/>
                    <a:pt x="2097" y="1"/>
                    <a:pt x="2428" y="89"/>
                  </a:cubicBezTo>
                  <a:cubicBezTo>
                    <a:pt x="2759" y="178"/>
                    <a:pt x="2936" y="509"/>
                    <a:pt x="2847" y="840"/>
                  </a:cubicBezTo>
                  <a:cubicBezTo>
                    <a:pt x="2825" y="906"/>
                    <a:pt x="1280" y="6467"/>
                    <a:pt x="2340" y="10175"/>
                  </a:cubicBezTo>
                  <a:cubicBezTo>
                    <a:pt x="2450" y="10506"/>
                    <a:pt x="2251" y="10837"/>
                    <a:pt x="1942" y="10925"/>
                  </a:cubicBezTo>
                  <a:cubicBezTo>
                    <a:pt x="1876" y="10947"/>
                    <a:pt x="1810" y="10947"/>
                    <a:pt x="1766" y="109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6"/>
            <p:cNvSpPr/>
            <p:nvPr/>
          </p:nvSpPr>
          <p:spPr>
            <a:xfrm>
              <a:off x="3605850" y="2136100"/>
              <a:ext cx="207475" cy="268700"/>
            </a:xfrm>
            <a:custGeom>
              <a:rect b="b" l="l" r="r" t="t"/>
              <a:pathLst>
                <a:path extrusionOk="0" h="10748" w="8299">
                  <a:moveTo>
                    <a:pt x="3708" y="10748"/>
                  </a:moveTo>
                  <a:cubicBezTo>
                    <a:pt x="3465" y="10748"/>
                    <a:pt x="3222" y="10726"/>
                    <a:pt x="2958" y="10682"/>
                  </a:cubicBezTo>
                  <a:cubicBezTo>
                    <a:pt x="1479" y="10395"/>
                    <a:pt x="464" y="9313"/>
                    <a:pt x="199" y="7724"/>
                  </a:cubicBezTo>
                  <a:cubicBezTo>
                    <a:pt x="0" y="6665"/>
                    <a:pt x="199" y="5738"/>
                    <a:pt x="751" y="4988"/>
                  </a:cubicBezTo>
                  <a:cubicBezTo>
                    <a:pt x="1567" y="3884"/>
                    <a:pt x="2958" y="3465"/>
                    <a:pt x="3576" y="3333"/>
                  </a:cubicBezTo>
                  <a:lnTo>
                    <a:pt x="5209" y="397"/>
                  </a:lnTo>
                  <a:cubicBezTo>
                    <a:pt x="5385" y="110"/>
                    <a:pt x="5760" y="0"/>
                    <a:pt x="6047" y="155"/>
                  </a:cubicBezTo>
                  <a:cubicBezTo>
                    <a:pt x="6334" y="331"/>
                    <a:pt x="6445" y="706"/>
                    <a:pt x="6290" y="993"/>
                  </a:cubicBezTo>
                  <a:lnTo>
                    <a:pt x="4502" y="4193"/>
                  </a:lnTo>
                  <a:cubicBezTo>
                    <a:pt x="4414" y="4348"/>
                    <a:pt x="4238" y="4458"/>
                    <a:pt x="4039" y="4502"/>
                  </a:cubicBezTo>
                  <a:cubicBezTo>
                    <a:pt x="4039" y="4502"/>
                    <a:pt x="2472" y="4701"/>
                    <a:pt x="1744" y="5716"/>
                  </a:cubicBezTo>
                  <a:cubicBezTo>
                    <a:pt x="1391" y="6202"/>
                    <a:pt x="1280" y="6798"/>
                    <a:pt x="1391" y="7526"/>
                  </a:cubicBezTo>
                  <a:cubicBezTo>
                    <a:pt x="1633" y="8982"/>
                    <a:pt x="2627" y="9380"/>
                    <a:pt x="3200" y="9468"/>
                  </a:cubicBezTo>
                  <a:cubicBezTo>
                    <a:pt x="4171" y="9667"/>
                    <a:pt x="5275" y="9291"/>
                    <a:pt x="5672" y="8629"/>
                  </a:cubicBezTo>
                  <a:cubicBezTo>
                    <a:pt x="6511" y="7261"/>
                    <a:pt x="5827" y="5076"/>
                    <a:pt x="5827" y="5054"/>
                  </a:cubicBezTo>
                  <a:cubicBezTo>
                    <a:pt x="5783" y="4900"/>
                    <a:pt x="5783" y="4745"/>
                    <a:pt x="5871" y="4591"/>
                  </a:cubicBezTo>
                  <a:lnTo>
                    <a:pt x="7040" y="2119"/>
                  </a:lnTo>
                  <a:cubicBezTo>
                    <a:pt x="7195" y="1810"/>
                    <a:pt x="7570" y="1677"/>
                    <a:pt x="7857" y="1832"/>
                  </a:cubicBezTo>
                  <a:cubicBezTo>
                    <a:pt x="8166" y="1964"/>
                    <a:pt x="8298" y="2339"/>
                    <a:pt x="8144" y="2648"/>
                  </a:cubicBezTo>
                  <a:lnTo>
                    <a:pt x="7063" y="4922"/>
                  </a:lnTo>
                  <a:cubicBezTo>
                    <a:pt x="7239" y="5628"/>
                    <a:pt x="7658" y="7724"/>
                    <a:pt x="6731" y="9269"/>
                  </a:cubicBezTo>
                  <a:cubicBezTo>
                    <a:pt x="6180" y="10174"/>
                    <a:pt x="4944" y="10748"/>
                    <a:pt x="3708" y="107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6"/>
            <p:cNvSpPr/>
            <p:nvPr/>
          </p:nvSpPr>
          <p:spPr>
            <a:xfrm>
              <a:off x="4525600" y="1853050"/>
              <a:ext cx="344850" cy="284725"/>
            </a:xfrm>
            <a:custGeom>
              <a:rect b="b" l="l" r="r" t="t"/>
              <a:pathLst>
                <a:path extrusionOk="0" h="11389" w="13794">
                  <a:moveTo>
                    <a:pt x="5738" y="11388"/>
                  </a:moveTo>
                  <a:cubicBezTo>
                    <a:pt x="5120" y="11388"/>
                    <a:pt x="4701" y="10594"/>
                    <a:pt x="4061" y="8961"/>
                  </a:cubicBezTo>
                  <a:cubicBezTo>
                    <a:pt x="2626" y="5363"/>
                    <a:pt x="265" y="2958"/>
                    <a:pt x="243" y="2936"/>
                  </a:cubicBezTo>
                  <a:cubicBezTo>
                    <a:pt x="0" y="2693"/>
                    <a:pt x="0" y="2296"/>
                    <a:pt x="243" y="2075"/>
                  </a:cubicBezTo>
                  <a:cubicBezTo>
                    <a:pt x="486" y="1832"/>
                    <a:pt x="861" y="1832"/>
                    <a:pt x="1104" y="2075"/>
                  </a:cubicBezTo>
                  <a:cubicBezTo>
                    <a:pt x="1214" y="2163"/>
                    <a:pt x="3686" y="4657"/>
                    <a:pt x="5186" y="8497"/>
                  </a:cubicBezTo>
                  <a:cubicBezTo>
                    <a:pt x="5319" y="8806"/>
                    <a:pt x="5429" y="9071"/>
                    <a:pt x="5517" y="9270"/>
                  </a:cubicBezTo>
                  <a:cubicBezTo>
                    <a:pt x="5562" y="8365"/>
                    <a:pt x="5562" y="7107"/>
                    <a:pt x="5562" y="6158"/>
                  </a:cubicBezTo>
                  <a:cubicBezTo>
                    <a:pt x="5562" y="3024"/>
                    <a:pt x="6224" y="972"/>
                    <a:pt x="7415" y="376"/>
                  </a:cubicBezTo>
                  <a:cubicBezTo>
                    <a:pt x="7768" y="199"/>
                    <a:pt x="8519" y="0"/>
                    <a:pt x="9402" y="685"/>
                  </a:cubicBezTo>
                  <a:cubicBezTo>
                    <a:pt x="10505" y="1545"/>
                    <a:pt x="10262" y="3752"/>
                    <a:pt x="9997" y="6092"/>
                  </a:cubicBezTo>
                  <a:cubicBezTo>
                    <a:pt x="9821" y="7504"/>
                    <a:pt x="9644" y="9093"/>
                    <a:pt x="9931" y="9667"/>
                  </a:cubicBezTo>
                  <a:cubicBezTo>
                    <a:pt x="9997" y="9799"/>
                    <a:pt x="10042" y="9843"/>
                    <a:pt x="10064" y="9866"/>
                  </a:cubicBezTo>
                  <a:lnTo>
                    <a:pt x="10064" y="9866"/>
                  </a:lnTo>
                  <a:cubicBezTo>
                    <a:pt x="10417" y="9866"/>
                    <a:pt x="11895" y="8210"/>
                    <a:pt x="12535" y="3156"/>
                  </a:cubicBezTo>
                  <a:cubicBezTo>
                    <a:pt x="12580" y="2825"/>
                    <a:pt x="12889" y="2583"/>
                    <a:pt x="13220" y="2627"/>
                  </a:cubicBezTo>
                  <a:cubicBezTo>
                    <a:pt x="13573" y="2671"/>
                    <a:pt x="13793" y="2980"/>
                    <a:pt x="13749" y="3311"/>
                  </a:cubicBezTo>
                  <a:cubicBezTo>
                    <a:pt x="13175" y="7769"/>
                    <a:pt x="11807" y="10815"/>
                    <a:pt x="10262" y="11057"/>
                  </a:cubicBezTo>
                  <a:cubicBezTo>
                    <a:pt x="9666" y="11168"/>
                    <a:pt x="9137" y="10837"/>
                    <a:pt x="8828" y="10197"/>
                  </a:cubicBezTo>
                  <a:cubicBezTo>
                    <a:pt x="8386" y="9314"/>
                    <a:pt x="8563" y="7747"/>
                    <a:pt x="8762" y="5959"/>
                  </a:cubicBezTo>
                  <a:cubicBezTo>
                    <a:pt x="8938" y="4414"/>
                    <a:pt x="9225" y="2097"/>
                    <a:pt x="8651" y="1656"/>
                  </a:cubicBezTo>
                  <a:cubicBezTo>
                    <a:pt x="8232" y="1325"/>
                    <a:pt x="8011" y="1435"/>
                    <a:pt x="7945" y="1479"/>
                  </a:cubicBezTo>
                  <a:cubicBezTo>
                    <a:pt x="7415" y="1744"/>
                    <a:pt x="6775" y="3134"/>
                    <a:pt x="6775" y="6158"/>
                  </a:cubicBezTo>
                  <a:cubicBezTo>
                    <a:pt x="6775" y="10152"/>
                    <a:pt x="6731" y="11212"/>
                    <a:pt x="5893" y="11366"/>
                  </a:cubicBezTo>
                  <a:cubicBezTo>
                    <a:pt x="5848" y="11366"/>
                    <a:pt x="5782" y="11388"/>
                    <a:pt x="5738" y="113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6"/>
            <p:cNvSpPr/>
            <p:nvPr/>
          </p:nvSpPr>
          <p:spPr>
            <a:xfrm>
              <a:off x="4814700" y="1993750"/>
              <a:ext cx="363625" cy="293000"/>
            </a:xfrm>
            <a:custGeom>
              <a:rect b="b" l="l" r="r" t="t"/>
              <a:pathLst>
                <a:path extrusionOk="0" h="11720" w="14545">
                  <a:moveTo>
                    <a:pt x="11587" y="11719"/>
                  </a:moveTo>
                  <a:cubicBezTo>
                    <a:pt x="11366" y="11719"/>
                    <a:pt x="11123" y="11587"/>
                    <a:pt x="11035" y="11366"/>
                  </a:cubicBezTo>
                  <a:cubicBezTo>
                    <a:pt x="10903" y="11057"/>
                    <a:pt x="11035" y="10682"/>
                    <a:pt x="11344" y="10549"/>
                  </a:cubicBezTo>
                  <a:cubicBezTo>
                    <a:pt x="12690" y="9976"/>
                    <a:pt x="13264" y="8982"/>
                    <a:pt x="12867" y="7945"/>
                  </a:cubicBezTo>
                  <a:cubicBezTo>
                    <a:pt x="12381" y="6753"/>
                    <a:pt x="10704" y="5893"/>
                    <a:pt x="8541" y="6709"/>
                  </a:cubicBezTo>
                  <a:cubicBezTo>
                    <a:pt x="8254" y="6820"/>
                    <a:pt x="1413" y="9358"/>
                    <a:pt x="442" y="7702"/>
                  </a:cubicBezTo>
                  <a:cubicBezTo>
                    <a:pt x="0" y="6930"/>
                    <a:pt x="905" y="6180"/>
                    <a:pt x="1192" y="5937"/>
                  </a:cubicBezTo>
                  <a:cubicBezTo>
                    <a:pt x="3399" y="4083"/>
                    <a:pt x="4834" y="508"/>
                    <a:pt x="4856" y="486"/>
                  </a:cubicBezTo>
                  <a:cubicBezTo>
                    <a:pt x="4966" y="155"/>
                    <a:pt x="5319" y="0"/>
                    <a:pt x="5650" y="133"/>
                  </a:cubicBezTo>
                  <a:cubicBezTo>
                    <a:pt x="5959" y="265"/>
                    <a:pt x="6114" y="618"/>
                    <a:pt x="5981" y="927"/>
                  </a:cubicBezTo>
                  <a:cubicBezTo>
                    <a:pt x="5915" y="1082"/>
                    <a:pt x="4414" y="4811"/>
                    <a:pt x="1987" y="6864"/>
                  </a:cubicBezTo>
                  <a:cubicBezTo>
                    <a:pt x="1898" y="6930"/>
                    <a:pt x="1832" y="6996"/>
                    <a:pt x="1766" y="7062"/>
                  </a:cubicBezTo>
                  <a:cubicBezTo>
                    <a:pt x="2671" y="7084"/>
                    <a:pt x="5076" y="6709"/>
                    <a:pt x="8122" y="5562"/>
                  </a:cubicBezTo>
                  <a:cubicBezTo>
                    <a:pt x="10991" y="4480"/>
                    <a:pt x="13286" y="5738"/>
                    <a:pt x="13992" y="7482"/>
                  </a:cubicBezTo>
                  <a:cubicBezTo>
                    <a:pt x="14544" y="8872"/>
                    <a:pt x="14103" y="10704"/>
                    <a:pt x="11830" y="11675"/>
                  </a:cubicBezTo>
                  <a:cubicBezTo>
                    <a:pt x="11763" y="11719"/>
                    <a:pt x="11675" y="11719"/>
                    <a:pt x="11587" y="117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6"/>
            <p:cNvSpPr/>
            <p:nvPr/>
          </p:nvSpPr>
          <p:spPr>
            <a:xfrm>
              <a:off x="4920075" y="2230450"/>
              <a:ext cx="260450" cy="203600"/>
            </a:xfrm>
            <a:custGeom>
              <a:rect b="b" l="l" r="r" t="t"/>
              <a:pathLst>
                <a:path extrusionOk="0" h="8144" w="10418">
                  <a:moveTo>
                    <a:pt x="6842" y="8144"/>
                  </a:moveTo>
                  <a:cubicBezTo>
                    <a:pt x="6511" y="8144"/>
                    <a:pt x="6246" y="7901"/>
                    <a:pt x="6224" y="7570"/>
                  </a:cubicBezTo>
                  <a:cubicBezTo>
                    <a:pt x="6224" y="7217"/>
                    <a:pt x="6489" y="6930"/>
                    <a:pt x="6820" y="6930"/>
                  </a:cubicBezTo>
                  <a:cubicBezTo>
                    <a:pt x="7482" y="6908"/>
                    <a:pt x="8100" y="6533"/>
                    <a:pt x="8519" y="5937"/>
                  </a:cubicBezTo>
                  <a:cubicBezTo>
                    <a:pt x="9027" y="5208"/>
                    <a:pt x="9137" y="4259"/>
                    <a:pt x="8806" y="3333"/>
                  </a:cubicBezTo>
                  <a:cubicBezTo>
                    <a:pt x="8519" y="2560"/>
                    <a:pt x="5805" y="1390"/>
                    <a:pt x="619" y="1236"/>
                  </a:cubicBezTo>
                  <a:cubicBezTo>
                    <a:pt x="266" y="1214"/>
                    <a:pt x="1" y="927"/>
                    <a:pt x="1" y="596"/>
                  </a:cubicBezTo>
                  <a:cubicBezTo>
                    <a:pt x="23" y="265"/>
                    <a:pt x="310" y="0"/>
                    <a:pt x="641" y="0"/>
                  </a:cubicBezTo>
                  <a:cubicBezTo>
                    <a:pt x="2031" y="44"/>
                    <a:pt x="9071" y="375"/>
                    <a:pt x="9954" y="2935"/>
                  </a:cubicBezTo>
                  <a:cubicBezTo>
                    <a:pt x="10417" y="4215"/>
                    <a:pt x="10263" y="5562"/>
                    <a:pt x="9535" y="6621"/>
                  </a:cubicBezTo>
                  <a:cubicBezTo>
                    <a:pt x="8895" y="7548"/>
                    <a:pt x="7902" y="8122"/>
                    <a:pt x="6864" y="8144"/>
                  </a:cubicBezTo>
                  <a:lnTo>
                    <a:pt x="6842" y="81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6"/>
            <p:cNvSpPr/>
            <p:nvPr/>
          </p:nvSpPr>
          <p:spPr>
            <a:xfrm>
              <a:off x="4918425" y="2311000"/>
              <a:ext cx="210225" cy="238925"/>
            </a:xfrm>
            <a:custGeom>
              <a:rect b="b" l="l" r="r" t="t"/>
              <a:pathLst>
                <a:path extrusionOk="0" h="9557" w="8409">
                  <a:moveTo>
                    <a:pt x="3841" y="9556"/>
                  </a:moveTo>
                  <a:cubicBezTo>
                    <a:pt x="3046" y="9556"/>
                    <a:pt x="2163" y="9336"/>
                    <a:pt x="1236" y="8806"/>
                  </a:cubicBezTo>
                  <a:cubicBezTo>
                    <a:pt x="927" y="8629"/>
                    <a:pt x="839" y="8254"/>
                    <a:pt x="994" y="7967"/>
                  </a:cubicBezTo>
                  <a:cubicBezTo>
                    <a:pt x="1170" y="7680"/>
                    <a:pt x="1523" y="7570"/>
                    <a:pt x="1832" y="7724"/>
                  </a:cubicBezTo>
                  <a:cubicBezTo>
                    <a:pt x="4370" y="9159"/>
                    <a:pt x="5849" y="7592"/>
                    <a:pt x="6246" y="7084"/>
                  </a:cubicBezTo>
                  <a:cubicBezTo>
                    <a:pt x="6952" y="6158"/>
                    <a:pt x="7041" y="5098"/>
                    <a:pt x="6665" y="4723"/>
                  </a:cubicBezTo>
                  <a:cubicBezTo>
                    <a:pt x="5562" y="3620"/>
                    <a:pt x="1810" y="1832"/>
                    <a:pt x="442" y="1258"/>
                  </a:cubicBezTo>
                  <a:cubicBezTo>
                    <a:pt x="133" y="1104"/>
                    <a:pt x="0" y="751"/>
                    <a:pt x="133" y="442"/>
                  </a:cubicBezTo>
                  <a:cubicBezTo>
                    <a:pt x="265" y="133"/>
                    <a:pt x="618" y="0"/>
                    <a:pt x="927" y="133"/>
                  </a:cubicBezTo>
                  <a:cubicBezTo>
                    <a:pt x="1148" y="221"/>
                    <a:pt x="6047" y="2362"/>
                    <a:pt x="7548" y="3862"/>
                  </a:cubicBezTo>
                  <a:cubicBezTo>
                    <a:pt x="8409" y="4745"/>
                    <a:pt x="8254" y="6444"/>
                    <a:pt x="7217" y="7813"/>
                  </a:cubicBezTo>
                  <a:cubicBezTo>
                    <a:pt x="6489" y="8784"/>
                    <a:pt x="5319" y="9556"/>
                    <a:pt x="3841" y="95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6"/>
            <p:cNvSpPr/>
            <p:nvPr/>
          </p:nvSpPr>
          <p:spPr>
            <a:xfrm>
              <a:off x="4738550" y="2223275"/>
              <a:ext cx="251625" cy="446925"/>
            </a:xfrm>
            <a:custGeom>
              <a:rect b="b" l="l" r="r" t="t"/>
              <a:pathLst>
                <a:path extrusionOk="0" h="17877" w="10065">
                  <a:moveTo>
                    <a:pt x="5386" y="17854"/>
                  </a:moveTo>
                  <a:cubicBezTo>
                    <a:pt x="4437" y="17854"/>
                    <a:pt x="3444" y="17590"/>
                    <a:pt x="2605" y="17060"/>
                  </a:cubicBezTo>
                  <a:cubicBezTo>
                    <a:pt x="2318" y="16861"/>
                    <a:pt x="2252" y="16486"/>
                    <a:pt x="2428" y="16199"/>
                  </a:cubicBezTo>
                  <a:cubicBezTo>
                    <a:pt x="2605" y="15912"/>
                    <a:pt x="3002" y="15846"/>
                    <a:pt x="3267" y="16023"/>
                  </a:cubicBezTo>
                  <a:cubicBezTo>
                    <a:pt x="4481" y="16817"/>
                    <a:pt x="6180" y="16839"/>
                    <a:pt x="7218" y="16111"/>
                  </a:cubicBezTo>
                  <a:cubicBezTo>
                    <a:pt x="8255" y="15383"/>
                    <a:pt x="8564" y="13970"/>
                    <a:pt x="8100" y="12050"/>
                  </a:cubicBezTo>
                  <a:cubicBezTo>
                    <a:pt x="6909" y="6974"/>
                    <a:pt x="354" y="1192"/>
                    <a:pt x="288" y="1148"/>
                  </a:cubicBezTo>
                  <a:cubicBezTo>
                    <a:pt x="23" y="927"/>
                    <a:pt x="1" y="530"/>
                    <a:pt x="222" y="287"/>
                  </a:cubicBezTo>
                  <a:cubicBezTo>
                    <a:pt x="442" y="22"/>
                    <a:pt x="839" y="0"/>
                    <a:pt x="1082" y="221"/>
                  </a:cubicBezTo>
                  <a:cubicBezTo>
                    <a:pt x="1369" y="464"/>
                    <a:pt x="7990" y="6290"/>
                    <a:pt x="9292" y="11785"/>
                  </a:cubicBezTo>
                  <a:cubicBezTo>
                    <a:pt x="10064" y="15029"/>
                    <a:pt x="8762" y="16530"/>
                    <a:pt x="7924" y="17126"/>
                  </a:cubicBezTo>
                  <a:cubicBezTo>
                    <a:pt x="7218" y="17612"/>
                    <a:pt x="6313" y="17876"/>
                    <a:pt x="5386" y="178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6"/>
            <p:cNvSpPr/>
            <p:nvPr/>
          </p:nvSpPr>
          <p:spPr>
            <a:xfrm>
              <a:off x="4606150" y="2336375"/>
              <a:ext cx="249400" cy="349275"/>
            </a:xfrm>
            <a:custGeom>
              <a:rect b="b" l="l" r="r" t="t"/>
              <a:pathLst>
                <a:path extrusionOk="0" h="13971" w="9976">
                  <a:moveTo>
                    <a:pt x="5385" y="13970"/>
                  </a:moveTo>
                  <a:cubicBezTo>
                    <a:pt x="4900" y="13970"/>
                    <a:pt x="4348" y="13904"/>
                    <a:pt x="3730" y="13750"/>
                  </a:cubicBezTo>
                  <a:cubicBezTo>
                    <a:pt x="971" y="13088"/>
                    <a:pt x="0" y="11388"/>
                    <a:pt x="265" y="9998"/>
                  </a:cubicBezTo>
                  <a:cubicBezTo>
                    <a:pt x="331" y="9667"/>
                    <a:pt x="662" y="9446"/>
                    <a:pt x="993" y="9512"/>
                  </a:cubicBezTo>
                  <a:cubicBezTo>
                    <a:pt x="1324" y="9579"/>
                    <a:pt x="1523" y="9887"/>
                    <a:pt x="1479" y="10219"/>
                  </a:cubicBezTo>
                  <a:cubicBezTo>
                    <a:pt x="1258" y="11366"/>
                    <a:pt x="2626" y="12227"/>
                    <a:pt x="4017" y="12558"/>
                  </a:cubicBezTo>
                  <a:cubicBezTo>
                    <a:pt x="5518" y="12911"/>
                    <a:pt x="7283" y="12690"/>
                    <a:pt x="7592" y="11587"/>
                  </a:cubicBezTo>
                  <a:cubicBezTo>
                    <a:pt x="8696" y="7658"/>
                    <a:pt x="6444" y="949"/>
                    <a:pt x="6400" y="883"/>
                  </a:cubicBezTo>
                  <a:cubicBezTo>
                    <a:pt x="6290" y="552"/>
                    <a:pt x="6467" y="221"/>
                    <a:pt x="6798" y="111"/>
                  </a:cubicBezTo>
                  <a:cubicBezTo>
                    <a:pt x="7107" y="0"/>
                    <a:pt x="7460" y="155"/>
                    <a:pt x="7570" y="486"/>
                  </a:cubicBezTo>
                  <a:cubicBezTo>
                    <a:pt x="7658" y="773"/>
                    <a:pt x="9976" y="7614"/>
                    <a:pt x="8784" y="11918"/>
                  </a:cubicBezTo>
                  <a:cubicBezTo>
                    <a:pt x="8475" y="12999"/>
                    <a:pt x="7305" y="13948"/>
                    <a:pt x="5385" y="139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6"/>
            <p:cNvSpPr/>
            <p:nvPr/>
          </p:nvSpPr>
          <p:spPr>
            <a:xfrm>
              <a:off x="4456625" y="2297750"/>
              <a:ext cx="236175" cy="333275"/>
            </a:xfrm>
            <a:custGeom>
              <a:rect b="b" l="l" r="r" t="t"/>
              <a:pathLst>
                <a:path extrusionOk="0" h="13331" w="9447">
                  <a:moveTo>
                    <a:pt x="4922" y="13330"/>
                  </a:moveTo>
                  <a:cubicBezTo>
                    <a:pt x="4083" y="13330"/>
                    <a:pt x="3200" y="12999"/>
                    <a:pt x="2362" y="12315"/>
                  </a:cubicBezTo>
                  <a:cubicBezTo>
                    <a:pt x="971" y="11234"/>
                    <a:pt x="0" y="9358"/>
                    <a:pt x="927" y="8034"/>
                  </a:cubicBezTo>
                  <a:cubicBezTo>
                    <a:pt x="1126" y="7747"/>
                    <a:pt x="1501" y="7681"/>
                    <a:pt x="1788" y="7879"/>
                  </a:cubicBezTo>
                  <a:cubicBezTo>
                    <a:pt x="2053" y="8078"/>
                    <a:pt x="2119" y="8453"/>
                    <a:pt x="1942" y="8718"/>
                  </a:cubicBezTo>
                  <a:cubicBezTo>
                    <a:pt x="1523" y="9336"/>
                    <a:pt x="2053" y="10528"/>
                    <a:pt x="3112" y="11366"/>
                  </a:cubicBezTo>
                  <a:cubicBezTo>
                    <a:pt x="3421" y="11609"/>
                    <a:pt x="5054" y="12779"/>
                    <a:pt x="6180" y="11521"/>
                  </a:cubicBezTo>
                  <a:cubicBezTo>
                    <a:pt x="7879" y="9623"/>
                    <a:pt x="8210" y="3002"/>
                    <a:pt x="8188" y="618"/>
                  </a:cubicBezTo>
                  <a:cubicBezTo>
                    <a:pt x="8188" y="287"/>
                    <a:pt x="8475" y="0"/>
                    <a:pt x="8806" y="0"/>
                  </a:cubicBezTo>
                  <a:lnTo>
                    <a:pt x="8806" y="0"/>
                  </a:lnTo>
                  <a:cubicBezTo>
                    <a:pt x="9137" y="0"/>
                    <a:pt x="9424" y="287"/>
                    <a:pt x="9424" y="618"/>
                  </a:cubicBezTo>
                  <a:cubicBezTo>
                    <a:pt x="9424" y="994"/>
                    <a:pt x="9446" y="9711"/>
                    <a:pt x="7085" y="12337"/>
                  </a:cubicBezTo>
                  <a:cubicBezTo>
                    <a:pt x="6489" y="12999"/>
                    <a:pt x="5738" y="13330"/>
                    <a:pt x="4922" y="133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6"/>
            <p:cNvSpPr/>
            <p:nvPr/>
          </p:nvSpPr>
          <p:spPr>
            <a:xfrm>
              <a:off x="4389300" y="1974975"/>
              <a:ext cx="244450" cy="565575"/>
            </a:xfrm>
            <a:custGeom>
              <a:rect b="b" l="l" r="r" t="t"/>
              <a:pathLst>
                <a:path extrusionOk="0" h="22623" w="9778">
                  <a:moveTo>
                    <a:pt x="2627" y="22622"/>
                  </a:moveTo>
                  <a:cubicBezTo>
                    <a:pt x="2340" y="22622"/>
                    <a:pt x="2097" y="22578"/>
                    <a:pt x="1921" y="22512"/>
                  </a:cubicBezTo>
                  <a:cubicBezTo>
                    <a:pt x="1082" y="22181"/>
                    <a:pt x="486" y="21276"/>
                    <a:pt x="332" y="19996"/>
                  </a:cubicBezTo>
                  <a:cubicBezTo>
                    <a:pt x="1" y="17568"/>
                    <a:pt x="1259" y="13507"/>
                    <a:pt x="5849" y="9954"/>
                  </a:cubicBezTo>
                  <a:cubicBezTo>
                    <a:pt x="5386" y="9358"/>
                    <a:pt x="4282" y="8100"/>
                    <a:pt x="1987" y="5982"/>
                  </a:cubicBezTo>
                  <a:cubicBezTo>
                    <a:pt x="795" y="4878"/>
                    <a:pt x="376" y="3267"/>
                    <a:pt x="928" y="1877"/>
                  </a:cubicBezTo>
                  <a:cubicBezTo>
                    <a:pt x="1391" y="729"/>
                    <a:pt x="2406" y="1"/>
                    <a:pt x="3598" y="23"/>
                  </a:cubicBezTo>
                  <a:cubicBezTo>
                    <a:pt x="4900" y="45"/>
                    <a:pt x="7438" y="950"/>
                    <a:pt x="9667" y="6931"/>
                  </a:cubicBezTo>
                  <a:cubicBezTo>
                    <a:pt x="9778" y="7240"/>
                    <a:pt x="9623" y="7593"/>
                    <a:pt x="9292" y="7725"/>
                  </a:cubicBezTo>
                  <a:cubicBezTo>
                    <a:pt x="8983" y="7835"/>
                    <a:pt x="8630" y="7681"/>
                    <a:pt x="8498" y="7350"/>
                  </a:cubicBezTo>
                  <a:cubicBezTo>
                    <a:pt x="6401" y="1722"/>
                    <a:pt x="4216" y="1259"/>
                    <a:pt x="3576" y="1259"/>
                  </a:cubicBezTo>
                  <a:cubicBezTo>
                    <a:pt x="2892" y="1237"/>
                    <a:pt x="2340" y="1656"/>
                    <a:pt x="2075" y="2340"/>
                  </a:cubicBezTo>
                  <a:cubicBezTo>
                    <a:pt x="1789" y="3046"/>
                    <a:pt x="1833" y="4150"/>
                    <a:pt x="2826" y="5077"/>
                  </a:cubicBezTo>
                  <a:cubicBezTo>
                    <a:pt x="6401" y="8387"/>
                    <a:pt x="7151" y="9645"/>
                    <a:pt x="7240" y="9778"/>
                  </a:cubicBezTo>
                  <a:cubicBezTo>
                    <a:pt x="7394" y="10042"/>
                    <a:pt x="7306" y="10373"/>
                    <a:pt x="7063" y="10572"/>
                  </a:cubicBezTo>
                  <a:cubicBezTo>
                    <a:pt x="2517" y="13905"/>
                    <a:pt x="1237" y="17656"/>
                    <a:pt x="1524" y="19841"/>
                  </a:cubicBezTo>
                  <a:cubicBezTo>
                    <a:pt x="1634" y="20614"/>
                    <a:pt x="1965" y="21210"/>
                    <a:pt x="2362" y="21364"/>
                  </a:cubicBezTo>
                  <a:cubicBezTo>
                    <a:pt x="2804" y="21519"/>
                    <a:pt x="3289" y="21188"/>
                    <a:pt x="3554" y="20967"/>
                  </a:cubicBezTo>
                  <a:cubicBezTo>
                    <a:pt x="6644" y="18341"/>
                    <a:pt x="7637" y="14192"/>
                    <a:pt x="7637" y="14147"/>
                  </a:cubicBezTo>
                  <a:cubicBezTo>
                    <a:pt x="7725" y="13816"/>
                    <a:pt x="8056" y="13618"/>
                    <a:pt x="8387" y="13706"/>
                  </a:cubicBezTo>
                  <a:cubicBezTo>
                    <a:pt x="8718" y="13772"/>
                    <a:pt x="8917" y="14103"/>
                    <a:pt x="8851" y="14434"/>
                  </a:cubicBezTo>
                  <a:cubicBezTo>
                    <a:pt x="8807" y="14611"/>
                    <a:pt x="7769" y="19003"/>
                    <a:pt x="4349" y="21894"/>
                  </a:cubicBezTo>
                  <a:cubicBezTo>
                    <a:pt x="3686" y="22468"/>
                    <a:pt x="3091" y="22622"/>
                    <a:pt x="2627" y="22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36"/>
          <p:cNvSpPr txBox="1"/>
          <p:nvPr>
            <p:ph type="title"/>
          </p:nvPr>
        </p:nvSpPr>
        <p:spPr>
          <a:xfrm>
            <a:off x="720000" y="1131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sp>
        <p:nvSpPr>
          <p:cNvPr id="647" name="Google Shape;647;p36"/>
          <p:cNvSpPr txBox="1"/>
          <p:nvPr/>
        </p:nvSpPr>
        <p:spPr>
          <a:xfrm flipH="1">
            <a:off x="5419675" y="746088"/>
            <a:ext cx="2507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IMAGES</a:t>
            </a:r>
            <a:endParaRPr sz="22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648" name="Google Shape;648;p36"/>
          <p:cNvSpPr txBox="1"/>
          <p:nvPr/>
        </p:nvSpPr>
        <p:spPr>
          <a:xfrm flipH="1">
            <a:off x="4458375" y="1110600"/>
            <a:ext cx="42615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Total images: </a:t>
            </a: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16,242</a:t>
            </a:r>
            <a:endParaRPr b="1"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</a:pP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80%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Training (</a:t>
            </a: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12,994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images)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</a:pP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10%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Validation (</a:t>
            </a: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1,624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images)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</a:pP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10%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Test (</a:t>
            </a: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1,624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images)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Re-sized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to 128x128 pixels for faster processing.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49" name="Google Shape;649;p36"/>
          <p:cNvSpPr txBox="1"/>
          <p:nvPr/>
        </p:nvSpPr>
        <p:spPr>
          <a:xfrm flipH="1">
            <a:off x="5419675" y="2131500"/>
            <a:ext cx="2507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CLASSES</a:t>
            </a:r>
            <a:endParaRPr sz="22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650" name="Google Shape;650;p36"/>
          <p:cNvSpPr txBox="1"/>
          <p:nvPr/>
        </p:nvSpPr>
        <p:spPr>
          <a:xfrm flipH="1">
            <a:off x="4576075" y="2576600"/>
            <a:ext cx="4194600" cy="9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Categorized into </a:t>
            </a: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ten classes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: Diabetic Retinopathy, Glaucoma, Macular Scar, Optic Disc Edema, Central Serous Chorioretinopathy (CSCR), Retinal Detachment, Retinitis Pigmentosa, Myopia, Pterygium, and Healthy.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51" name="Google Shape;651;p36"/>
          <p:cNvSpPr txBox="1"/>
          <p:nvPr/>
        </p:nvSpPr>
        <p:spPr>
          <a:xfrm flipH="1">
            <a:off x="5419675" y="3516888"/>
            <a:ext cx="2507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IMBALANCE</a:t>
            </a:r>
            <a:endParaRPr sz="22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652" name="Google Shape;652;p36"/>
          <p:cNvSpPr txBox="1"/>
          <p:nvPr/>
        </p:nvSpPr>
        <p:spPr>
          <a:xfrm flipH="1">
            <a:off x="4525375" y="3925025"/>
            <a:ext cx="38985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The dataset was imbalanced—some diseases had many images, others very few. We addressed this by </a:t>
            </a:r>
            <a:r>
              <a:rPr b="1"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oversampling 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minority classes.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53" name="Google Shape;653;p36"/>
          <p:cNvSpPr txBox="1"/>
          <p:nvPr/>
        </p:nvSpPr>
        <p:spPr>
          <a:xfrm flipH="1">
            <a:off x="4525275" y="702163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  <a:endParaRPr b="1" sz="3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54" name="Google Shape;654;p36"/>
          <p:cNvSpPr txBox="1"/>
          <p:nvPr/>
        </p:nvSpPr>
        <p:spPr>
          <a:xfrm flipH="1">
            <a:off x="4525275" y="2087550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  <a:endParaRPr b="1" sz="3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55" name="Google Shape;655;p36"/>
          <p:cNvSpPr txBox="1"/>
          <p:nvPr/>
        </p:nvSpPr>
        <p:spPr>
          <a:xfrm flipH="1">
            <a:off x="4525275" y="3472938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  <a:endParaRPr b="1" sz="30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7"/>
          <p:cNvSpPr txBox="1"/>
          <p:nvPr>
            <p:ph type="title"/>
          </p:nvPr>
        </p:nvSpPr>
        <p:spPr>
          <a:xfrm>
            <a:off x="4068700" y="2173100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/>
          </a:p>
        </p:txBody>
      </p:sp>
      <p:sp>
        <p:nvSpPr>
          <p:cNvPr id="661" name="Google Shape;661;p37"/>
          <p:cNvSpPr txBox="1"/>
          <p:nvPr>
            <p:ph idx="2" type="title"/>
          </p:nvPr>
        </p:nvSpPr>
        <p:spPr>
          <a:xfrm>
            <a:off x="6662875" y="1098425"/>
            <a:ext cx="1766100" cy="111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662" name="Google Shape;662;p37"/>
          <p:cNvCxnSpPr/>
          <p:nvPr/>
        </p:nvCxnSpPr>
        <p:spPr>
          <a:xfrm>
            <a:off x="4301600" y="3168877"/>
            <a:ext cx="402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63" name="Google Shape;663;p37"/>
          <p:cNvGrpSpPr/>
          <p:nvPr/>
        </p:nvGrpSpPr>
        <p:grpSpPr>
          <a:xfrm flipH="1" rot="361982">
            <a:off x="338947" y="1468132"/>
            <a:ext cx="2983785" cy="2664452"/>
            <a:chOff x="6434008" y="1542648"/>
            <a:chExt cx="2879716" cy="2571521"/>
          </a:xfrm>
        </p:grpSpPr>
        <p:sp>
          <p:nvSpPr>
            <p:cNvPr id="664" name="Google Shape;664;p37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rect b="b" l="l" r="r" t="t"/>
              <a:pathLst>
                <a:path extrusionOk="0" h="61639" w="17381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7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rect b="b" l="l" r="r" t="t"/>
              <a:pathLst>
                <a:path extrusionOk="0" h="5325" w="3185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7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rect b="b" l="l" r="r" t="t"/>
              <a:pathLst>
                <a:path extrusionOk="0" h="4072" w="2976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7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rect b="b" l="l" r="r" t="t"/>
              <a:pathLst>
                <a:path extrusionOk="0" h="4020" w="3028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7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rect b="b" l="l" r="r" t="t"/>
              <a:pathLst>
                <a:path extrusionOk="0" h="5116" w="2976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7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rect b="b" l="l" r="r" t="t"/>
              <a:pathLst>
                <a:path extrusionOk="0" h="6629" w="3237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7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rect b="b" l="l" r="r" t="t"/>
              <a:pathLst>
                <a:path extrusionOk="0" h="27402" w="30533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7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rect b="b" l="l" r="r" t="t"/>
              <a:pathLst>
                <a:path extrusionOk="0" h="17917" w="28758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7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rect b="b" l="l" r="r" t="t"/>
              <a:pathLst>
                <a:path extrusionOk="0" h="17800" w="29384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7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rect b="b" l="l" r="r" t="t"/>
              <a:pathLst>
                <a:path extrusionOk="0" h="16129" w="3022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7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rect b="b" l="l" r="r" t="t"/>
              <a:pathLst>
                <a:path extrusionOk="0" h="12142" w="34917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7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rect b="b" l="l" r="r" t="t"/>
              <a:pathLst>
                <a:path extrusionOk="0" h="11832" w="35961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7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rect b="b" l="l" r="r" t="t"/>
              <a:pathLst>
                <a:path extrusionOk="0" h="16462" w="28759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7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rect b="b" l="l" r="r" t="t"/>
              <a:pathLst>
                <a:path extrusionOk="0" h="10807" w="33612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7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rect b="b" l="l" r="r" t="t"/>
              <a:pathLst>
                <a:path extrusionOk="0" h="123433" w="116191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7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rect b="b" l="l" r="r" t="t"/>
              <a:pathLst>
                <a:path extrusionOk="0" h="5885" w="40449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7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rect b="b" l="l" r="r" t="t"/>
              <a:pathLst>
                <a:path extrusionOk="0" h="4416" w="18425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7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rect b="b" l="l" r="r" t="t"/>
              <a:pathLst>
                <a:path extrusionOk="0" h="115449" w="94363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7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rect b="b" l="l" r="r" t="t"/>
              <a:pathLst>
                <a:path extrusionOk="0" h="15085" w="642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7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rect b="b" l="l" r="r" t="t"/>
              <a:pathLst>
                <a:path extrusionOk="0" h="20251" w="6316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7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rect b="b" l="l" r="r" t="t"/>
              <a:pathLst>
                <a:path extrusionOk="0" h="19529" w="15554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7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rect b="b" l="l" r="r" t="t"/>
              <a:pathLst>
                <a:path extrusionOk="0" h="11431" w="56316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7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rect b="b" l="l" r="r" t="t"/>
              <a:pathLst>
                <a:path extrusionOk="0" h="40763" w="29176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7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rect b="b" l="l" r="r" t="t"/>
              <a:pathLst>
                <a:path extrusionOk="0" h="24166" w="65032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7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rect b="b" l="l" r="r" t="t"/>
              <a:pathLst>
                <a:path extrusionOk="0" h="9395" w="28758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7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rect b="b" l="l" r="r" t="t"/>
              <a:pathLst>
                <a:path extrusionOk="0" h="28811" w="32777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7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rect b="b" l="l" r="r" t="t"/>
              <a:pathLst>
                <a:path extrusionOk="0" h="12893" w="35491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7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rect b="b" l="l" r="r" t="t"/>
              <a:pathLst>
                <a:path extrusionOk="0" h="11703" w="38518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7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rect b="b" l="l" r="r" t="t"/>
              <a:pathLst>
                <a:path extrusionOk="0" h="29138" w="33195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7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rect b="b" l="l" r="r" t="t"/>
              <a:pathLst>
                <a:path extrusionOk="0" h="15919" w="13623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7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rect b="b" l="l" r="r" t="t"/>
              <a:pathLst>
                <a:path extrusionOk="0" h="9403" w="15241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7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rect b="b" l="l" r="r" t="t"/>
              <a:pathLst>
                <a:path extrusionOk="0" h="15189" w="17119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7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rect b="b" l="l" r="r" t="t"/>
              <a:pathLst>
                <a:path extrusionOk="0" h="28602" w="5324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7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rect b="b" l="l" r="r" t="t"/>
              <a:pathLst>
                <a:path extrusionOk="0" h="39406" w="49061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7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rect b="b" l="l" r="r" t="t"/>
              <a:pathLst>
                <a:path extrusionOk="0" h="16913" w="62631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7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rect b="b" l="l" r="r" t="t"/>
              <a:pathLst>
                <a:path extrusionOk="0" h="62592" w="35074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7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rect b="b" l="l" r="r" t="t"/>
              <a:pathLst>
                <a:path extrusionOk="0" h="28602" w="17381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7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rect b="b" l="l" r="r" t="t"/>
              <a:pathLst>
                <a:path extrusionOk="0" h="8560" w="45512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7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rect b="b" l="l" r="r" t="t"/>
              <a:pathLst>
                <a:path extrusionOk="0" h="18007" w="35961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7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rect b="b" l="l" r="r" t="t"/>
              <a:pathLst>
                <a:path extrusionOk="0" h="53811" w="66493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7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rect b="b" l="l" r="r" t="t"/>
              <a:pathLst>
                <a:path extrusionOk="0" h="89743" w="13690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rect b="b" l="l" r="r" t="t"/>
              <a:pathLst>
                <a:path extrusionOk="0" h="71138" w="2213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rect b="b" l="l" r="r" t="t"/>
              <a:pathLst>
                <a:path extrusionOk="0" h="32847" w="12437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rect b="b" l="l" r="r" t="t"/>
              <a:pathLst>
                <a:path extrusionOk="0" h="50209" w="26358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rect b="b" l="l" r="r" t="t"/>
              <a:pathLst>
                <a:path extrusionOk="0" h="127865" w="112265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rect b="b" l="l" r="r" t="t"/>
              <a:pathLst>
                <a:path extrusionOk="0" h="10961" w="1045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rect b="b" l="l" r="r" t="t"/>
              <a:pathLst>
                <a:path extrusionOk="0" h="9761" w="214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rect b="b" l="l" r="r" t="t"/>
              <a:pathLst>
                <a:path extrusionOk="0" h="7986" w="2872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7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rect b="b" l="l" r="r" t="t"/>
              <a:pathLst>
                <a:path extrusionOk="0" h="9761" w="2088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7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rect b="b" l="l" r="r" t="t"/>
              <a:pathLst>
                <a:path extrusionOk="0" h="6264" w="308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7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rect b="b" l="l" r="r" t="t"/>
              <a:pathLst>
                <a:path extrusionOk="0" h="7778" w="2819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7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rect b="b" l="l" r="r" t="t"/>
              <a:pathLst>
                <a:path extrusionOk="0" h="10753" w="1515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rect b="b" l="l" r="r" t="t"/>
              <a:pathLst>
                <a:path extrusionOk="0" h="3341" w="261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" name="Google Shape;717;p37"/>
          <p:cNvGrpSpPr/>
          <p:nvPr/>
        </p:nvGrpSpPr>
        <p:grpSpPr>
          <a:xfrm>
            <a:off x="559313" y="2650412"/>
            <a:ext cx="2928675" cy="299888"/>
            <a:chOff x="3054275" y="1276637"/>
            <a:chExt cx="2928675" cy="299888"/>
          </a:xfrm>
        </p:grpSpPr>
        <p:cxnSp>
          <p:nvCxnSpPr>
            <p:cNvPr id="718" name="Google Shape;718;p37"/>
            <p:cNvCxnSpPr/>
            <p:nvPr/>
          </p:nvCxnSpPr>
          <p:spPr>
            <a:xfrm>
              <a:off x="3054275" y="1424625"/>
              <a:ext cx="292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19" name="Google Shape;719;p37"/>
            <p:cNvGrpSpPr/>
            <p:nvPr/>
          </p:nvGrpSpPr>
          <p:grpSpPr>
            <a:xfrm>
              <a:off x="3064475" y="1276637"/>
              <a:ext cx="2918475" cy="149938"/>
              <a:chOff x="3064475" y="1276637"/>
              <a:chExt cx="2918475" cy="149938"/>
            </a:xfrm>
          </p:grpSpPr>
          <p:cxnSp>
            <p:nvCxnSpPr>
              <p:cNvPr id="720" name="Google Shape;720;p37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1" name="Google Shape;721;p37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22" name="Google Shape;722;p37"/>
            <p:cNvGrpSpPr/>
            <p:nvPr/>
          </p:nvGrpSpPr>
          <p:grpSpPr>
            <a:xfrm flipH="1" rot="10800000">
              <a:off x="3060352" y="1426587"/>
              <a:ext cx="2918475" cy="149938"/>
              <a:chOff x="3064475" y="1276637"/>
              <a:chExt cx="2918475" cy="149938"/>
            </a:xfrm>
          </p:grpSpPr>
          <p:cxnSp>
            <p:nvCxnSpPr>
              <p:cNvPr id="723" name="Google Shape;723;p37"/>
              <p:cNvCxnSpPr/>
              <p:nvPr/>
            </p:nvCxnSpPr>
            <p:spPr>
              <a:xfrm flipH="1" rot="10800000">
                <a:off x="3064475" y="1276637"/>
                <a:ext cx="2586600" cy="148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4" name="Google Shape;724;p37"/>
              <p:cNvCxnSpPr/>
              <p:nvPr/>
            </p:nvCxnSpPr>
            <p:spPr>
              <a:xfrm>
                <a:off x="5651150" y="1276875"/>
                <a:ext cx="331800" cy="149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8"/>
          <p:cNvSpPr txBox="1"/>
          <p:nvPr>
            <p:ph type="title"/>
          </p:nvPr>
        </p:nvSpPr>
        <p:spPr>
          <a:xfrm>
            <a:off x="720000" y="161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EYE DISEASE CLASSES</a:t>
            </a:r>
            <a:endParaRPr/>
          </a:p>
        </p:txBody>
      </p:sp>
      <p:graphicFrame>
        <p:nvGraphicFramePr>
          <p:cNvPr id="730" name="Google Shape;730;p38"/>
          <p:cNvGraphicFramePr/>
          <p:nvPr/>
        </p:nvGraphicFramePr>
        <p:xfrm>
          <a:off x="308313" y="708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{63D449CD-5CA0-4394-8F7F-23064C68E575}</a:tableStyleId>
              </a:tblPr>
              <a:tblGrid>
                <a:gridCol w="462325"/>
                <a:gridCol w="2679450"/>
                <a:gridCol w="5385575"/>
              </a:tblGrid>
              <a:tr h="385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0</a:t>
                      </a:r>
                      <a:endParaRPr sz="15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ubik"/>
                          <a:ea typeface="Rubik"/>
                          <a:cs typeface="Rubik"/>
                          <a:sym typeface="Rubik"/>
                        </a:rPr>
                        <a:t>Central Serous Chorioretinopathy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Rubik"/>
                          <a:ea typeface="Rubik"/>
                          <a:cs typeface="Rubik"/>
                          <a:sym typeface="Rubik"/>
                        </a:rPr>
                        <a:t>Fluid buildup beneath the retina causing blurred or distorted vision.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4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</a:t>
                      </a:r>
                      <a:endParaRPr b="1" sz="1500">
                        <a:solidFill>
                          <a:schemeClr val="lt2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Diabetic Retinopathy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Damage to blood vessels in the retina caused by diabetes.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</a:t>
                      </a:r>
                      <a:endParaRPr b="1" sz="1500">
                        <a:solidFill>
                          <a:schemeClr val="lt2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ubik"/>
                          <a:ea typeface="Rubik"/>
                          <a:cs typeface="Rubik"/>
                          <a:sym typeface="Rubik"/>
                        </a:rPr>
                        <a:t>Disc Edema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Rubik"/>
                          <a:ea typeface="Rubik"/>
                          <a:cs typeface="Rubik"/>
                          <a:sym typeface="Rubik"/>
                        </a:rPr>
                        <a:t>Swelling of the optic nerve, often from increased pressure or inflammation.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3</a:t>
                      </a:r>
                      <a:endParaRPr b="1" sz="1500">
                        <a:solidFill>
                          <a:schemeClr val="lt2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Glaucoma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Damage to the optic nerve, often related to high eye pressure.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4</a:t>
                      </a:r>
                      <a:endParaRPr b="1" sz="1500">
                        <a:solidFill>
                          <a:schemeClr val="lt2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Healthy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Normal retina without signs of disease.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</a:t>
                      </a:r>
                      <a:endParaRPr b="1" sz="1500">
                        <a:solidFill>
                          <a:schemeClr val="lt2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Macular Scar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Scarring on the macula (center of retina), causing central vision loss.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6</a:t>
                      </a:r>
                      <a:endParaRPr b="1" sz="1500">
                        <a:solidFill>
                          <a:schemeClr val="lt2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ubik"/>
                          <a:ea typeface="Rubik"/>
                          <a:cs typeface="Rubik"/>
                          <a:sym typeface="Rubik"/>
                        </a:rPr>
                        <a:t>Myopia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Rubik"/>
                          <a:ea typeface="Rubik"/>
                          <a:cs typeface="Rubik"/>
                          <a:sym typeface="Rubik"/>
                        </a:rPr>
                        <a:t>Nearsightedness where distant object appear blurry.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7</a:t>
                      </a:r>
                      <a:endParaRPr b="1" sz="1500">
                        <a:solidFill>
                          <a:schemeClr val="lt2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ubik"/>
                          <a:ea typeface="Rubik"/>
                          <a:cs typeface="Rubik"/>
                          <a:sym typeface="Rubik"/>
                        </a:rPr>
                        <a:t>Pterygium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Rubik"/>
                          <a:ea typeface="Rubik"/>
                          <a:cs typeface="Rubik"/>
                          <a:sym typeface="Rubik"/>
                        </a:rPr>
                        <a:t>Growth of tissue on the white part of the eye that may affect vision.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8</a:t>
                      </a:r>
                      <a:endParaRPr b="1" sz="1500">
                        <a:solidFill>
                          <a:schemeClr val="lt2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ubik"/>
                          <a:ea typeface="Rubik"/>
                          <a:cs typeface="Rubik"/>
                          <a:sym typeface="Rubik"/>
                        </a:rPr>
                        <a:t>Retinal Detachment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Rubik"/>
                          <a:ea typeface="Rubik"/>
                          <a:cs typeface="Rubik"/>
                          <a:sym typeface="Rubik"/>
                        </a:rPr>
                        <a:t>Separation of retina from underlying tissue, causing sudden or gradual vision loss. 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2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9</a:t>
                      </a:r>
                      <a:endParaRPr b="1" sz="1500">
                        <a:solidFill>
                          <a:schemeClr val="lt2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ubik"/>
                          <a:ea typeface="Rubik"/>
                          <a:cs typeface="Rubik"/>
                          <a:sym typeface="Rubik"/>
                        </a:rPr>
                        <a:t>Retinitis Pigmentosa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Rubik"/>
                          <a:ea typeface="Rubik"/>
                          <a:cs typeface="Rubik"/>
                          <a:sym typeface="Rubik"/>
                        </a:rPr>
                        <a:t>Inherited disease causing progressive loss of night vision and peripheral sight.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ye Diseases: Presbyopia by Slidesgo">
  <a:themeElements>
    <a:clrScheme name="Simple Light">
      <a:dk1>
        <a:srgbClr val="000000"/>
      </a:dk1>
      <a:lt1>
        <a:srgbClr val="EEF1E8"/>
      </a:lt1>
      <a:dk2>
        <a:srgbClr val="C03433"/>
      </a:dk2>
      <a:lt2>
        <a:srgbClr val="EB504F"/>
      </a:lt2>
      <a:accent1>
        <a:srgbClr val="F5A682"/>
      </a:accent1>
      <a:accent2>
        <a:srgbClr val="7FAFEA"/>
      </a:accent2>
      <a:accent3>
        <a:srgbClr val="CCEDFC"/>
      </a:accent3>
      <a:accent4>
        <a:srgbClr val="C77F33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